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88825"/>
  <p:notesSz cx="6858000" cy="9144000"/>
  <p:embeddedFontLst>
    <p:embeddedFont>
      <p:font typeface="Calibri"/>
      <p:regular r:id="rId26"/>
      <p:bold r:id="rId27"/>
      <p:italic r:id="rId28"/>
      <p:boldItalic r:id="rId29"/>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alibri-regular.fntdata"/><Relationship Id="rId25" Type="http://schemas.openxmlformats.org/officeDocument/2006/relationships/slide" Target="slides/slide20.xml"/><Relationship Id="rId28" Type="http://schemas.openxmlformats.org/officeDocument/2006/relationships/font" Target="fonts/Calibri-italic.fntdata"/><Relationship Id="rId27" Type="http://schemas.openxmlformats.org/officeDocument/2006/relationships/font" Target="fonts/Calibri-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alibri-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2971799" cy="458788"/>
          </a:xfrm>
          <a:prstGeom prst="rect">
            <a:avLst/>
          </a:prstGeom>
          <a:noFill/>
          <a:ln>
            <a:noFill/>
          </a:ln>
        </p:spPr>
        <p:txBody>
          <a:bodyPr anchorCtr="0" anchor="t" bIns="91425" lIns="91425" rIns="91425" tIns="91425"/>
          <a:lstStyle>
            <a:lvl1pPr indent="0" marL="0" marR="0" rtl="0" algn="l">
              <a:spcBef>
                <a:spcPts val="0"/>
              </a:spcBef>
              <a:defRPr b="0" baseline="0" i="0" sz="1200" u="none" cap="none" strike="noStrike">
                <a:solidFill>
                  <a:schemeClr val="dk1"/>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3" name="Shape 3"/>
          <p:cNvSpPr txBox="1"/>
          <p:nvPr>
            <p:ph idx="10" type="dt"/>
          </p:nvPr>
        </p:nvSpPr>
        <p:spPr>
          <a:xfrm>
            <a:off x="3884612" y="0"/>
            <a:ext cx="2971799" cy="458788"/>
          </a:xfrm>
          <a:prstGeom prst="rect">
            <a:avLst/>
          </a:prstGeom>
          <a:noFill/>
          <a:ln>
            <a:noFill/>
          </a:ln>
        </p:spPr>
        <p:txBody>
          <a:bodyPr anchorCtr="0" anchor="t" bIns="91425" lIns="91425" rIns="91425" tIns="91425"/>
          <a:lstStyle>
            <a:lvl1pPr indent="0" marL="0" marR="0" rtl="0" algn="r">
              <a:spcBef>
                <a:spcPts val="0"/>
              </a:spcBef>
              <a:defRPr b="0" baseline="0" i="0" sz="1200" u="none" cap="none" strike="noStrike">
                <a:solidFill>
                  <a:schemeClr val="dk1"/>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4" name="Shape 4"/>
          <p:cNvSpPr/>
          <p:nvPr>
            <p:ph idx="3"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 name="Shape 5"/>
          <p:cNvSpPr txBox="1"/>
          <p:nvPr>
            <p:ph idx="1" type="body"/>
          </p:nvPr>
        </p:nvSpPr>
        <p:spPr>
          <a:xfrm>
            <a:off x="685800" y="4400550"/>
            <a:ext cx="5486399" cy="3600450"/>
          </a:xfrm>
          <a:prstGeom prst="rect">
            <a:avLst/>
          </a:prstGeom>
          <a:noFill/>
          <a:ln>
            <a:noFill/>
          </a:ln>
        </p:spPr>
        <p:txBody>
          <a:bodyPr anchorCtr="0" anchor="t" bIns="91425" lIns="91425" rIns="91425" tIns="91425"/>
          <a:lstStyle>
            <a:lvl1pPr indent="0" marL="0" marR="0" rtl="0" algn="l">
              <a:spcBef>
                <a:spcPts val="0"/>
              </a:spcBef>
              <a:defRPr b="0" baseline="0" i="0" sz="1200" u="none" cap="none" strike="noStrike">
                <a:solidFill>
                  <a:schemeClr val="dk1"/>
                </a:solidFill>
                <a:latin typeface="Calibri"/>
                <a:ea typeface="Calibri"/>
                <a:cs typeface="Calibri"/>
                <a:sym typeface="Calibri"/>
              </a:defRPr>
            </a:lvl1pPr>
            <a:lvl2pPr indent="0" marL="457200" marR="0" rtl="0" algn="l">
              <a:spcBef>
                <a:spcPts val="0"/>
              </a:spcBef>
              <a:defRPr b="0" baseline="0" i="0" sz="1200" u="none" cap="none" strike="noStrike">
                <a:solidFill>
                  <a:schemeClr val="dk1"/>
                </a:solidFill>
                <a:latin typeface="Calibri"/>
                <a:ea typeface="Calibri"/>
                <a:cs typeface="Calibri"/>
                <a:sym typeface="Calibri"/>
              </a:defRPr>
            </a:lvl2pPr>
            <a:lvl3pPr indent="0" marL="914400" marR="0" rtl="0" algn="l">
              <a:spcBef>
                <a:spcPts val="0"/>
              </a:spcBef>
              <a:defRPr b="0" baseline="0" i="0" sz="1200" u="none" cap="none" strike="noStrike">
                <a:solidFill>
                  <a:schemeClr val="dk1"/>
                </a:solidFill>
                <a:latin typeface="Calibri"/>
                <a:ea typeface="Calibri"/>
                <a:cs typeface="Calibri"/>
                <a:sym typeface="Calibri"/>
              </a:defRPr>
            </a:lvl3pPr>
            <a:lvl4pPr indent="0" marL="1371600" marR="0" rtl="0" algn="l">
              <a:spcBef>
                <a:spcPts val="0"/>
              </a:spcBef>
              <a:defRPr b="0" baseline="0" i="0" sz="1200" u="none" cap="none" strike="noStrike">
                <a:solidFill>
                  <a:schemeClr val="dk1"/>
                </a:solidFill>
                <a:latin typeface="Calibri"/>
                <a:ea typeface="Calibri"/>
                <a:cs typeface="Calibri"/>
                <a:sym typeface="Calibri"/>
              </a:defRPr>
            </a:lvl4pPr>
            <a:lvl5pPr indent="0" marL="1828800" marR="0" rtl="0" algn="l">
              <a:spcBef>
                <a:spcPts val="0"/>
              </a:spcBef>
              <a:defRPr b="0" baseline="0" i="0" sz="1200" u="none" cap="none" strike="noStrike">
                <a:solidFill>
                  <a:schemeClr val="dk1"/>
                </a:solidFill>
                <a:latin typeface="Calibri"/>
                <a:ea typeface="Calibri"/>
                <a:cs typeface="Calibri"/>
                <a:sym typeface="Calibri"/>
              </a:defRPr>
            </a:lvl5pPr>
            <a:lvl6pPr indent="0" marL="2286000" marR="0" rtl="0" algn="l">
              <a:spcBef>
                <a:spcPts val="0"/>
              </a:spcBef>
              <a:defRPr b="0" baseline="0" i="0" sz="1200" u="none" cap="none" strike="noStrike">
                <a:solidFill>
                  <a:schemeClr val="dk1"/>
                </a:solidFill>
                <a:latin typeface="Calibri"/>
                <a:ea typeface="Calibri"/>
                <a:cs typeface="Calibri"/>
                <a:sym typeface="Calibri"/>
              </a:defRPr>
            </a:lvl6pPr>
            <a:lvl7pPr indent="0" marL="2743200" marR="0" rtl="0" algn="l">
              <a:spcBef>
                <a:spcPts val="0"/>
              </a:spcBef>
              <a:defRPr b="0" baseline="0" i="0" sz="1200" u="none" cap="none" strike="noStrike">
                <a:solidFill>
                  <a:schemeClr val="dk1"/>
                </a:solidFill>
                <a:latin typeface="Calibri"/>
                <a:ea typeface="Calibri"/>
                <a:cs typeface="Calibri"/>
                <a:sym typeface="Calibri"/>
              </a:defRPr>
            </a:lvl7pPr>
            <a:lvl8pPr indent="0" marL="3200400" marR="0" rtl="0" algn="l">
              <a:spcBef>
                <a:spcPts val="0"/>
              </a:spcBef>
              <a:defRPr b="0" baseline="0" i="0" sz="1200" u="none" cap="none" strike="noStrike">
                <a:solidFill>
                  <a:schemeClr val="dk1"/>
                </a:solidFill>
                <a:latin typeface="Calibri"/>
                <a:ea typeface="Calibri"/>
                <a:cs typeface="Calibri"/>
                <a:sym typeface="Calibri"/>
              </a:defRPr>
            </a:lvl8pPr>
            <a:lvl9pPr indent="0" marL="3657600" marR="0" rtl="0" algn="l">
              <a:spcBef>
                <a:spcPts val="0"/>
              </a:spcBef>
              <a:defRPr b="0" baseline="0" i="0" sz="1200" u="none" cap="none" strike="noStrike">
                <a:solidFill>
                  <a:schemeClr val="dk1"/>
                </a:solidFill>
                <a:latin typeface="Calibri"/>
                <a:ea typeface="Calibri"/>
                <a:cs typeface="Calibri"/>
                <a:sym typeface="Calibri"/>
              </a:defRPr>
            </a:lvl9pPr>
          </a:lstStyle>
          <a:p/>
        </p:txBody>
      </p:sp>
      <p:sp>
        <p:nvSpPr>
          <p:cNvPr id="6" name="Shape 6"/>
          <p:cNvSpPr txBox="1"/>
          <p:nvPr>
            <p:ph idx="11" type="ftr"/>
          </p:nvPr>
        </p:nvSpPr>
        <p:spPr>
          <a:xfrm>
            <a:off x="0" y="8685213"/>
            <a:ext cx="2971799" cy="458786"/>
          </a:xfrm>
          <a:prstGeom prst="rect">
            <a:avLst/>
          </a:prstGeom>
          <a:noFill/>
          <a:ln>
            <a:noFill/>
          </a:ln>
        </p:spPr>
        <p:txBody>
          <a:bodyPr anchorCtr="0" anchor="b" bIns="91425" lIns="91425" rIns="91425" tIns="91425"/>
          <a:lstStyle>
            <a:lvl1pPr indent="0" marL="0" marR="0" rtl="0" algn="l">
              <a:spcBef>
                <a:spcPts val="0"/>
              </a:spcBef>
              <a:defRPr b="0" baseline="0" i="0" sz="1200" u="none" cap="none" strike="noStrike">
                <a:solidFill>
                  <a:schemeClr val="dk1"/>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7" name="Shape 7"/>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txBox="1"/>
          <p:nvPr>
            <p:ph idx="1" type="body"/>
          </p:nvPr>
        </p:nvSpPr>
        <p:spPr>
          <a:xfrm>
            <a:off x="685800" y="4400550"/>
            <a:ext cx="5486399" cy="3600450"/>
          </a:xfrm>
          <a:prstGeom prst="rect">
            <a:avLst/>
          </a:prstGeom>
        </p:spPr>
        <p:txBody>
          <a:bodyPr anchorCtr="0" anchor="t" bIns="91425" lIns="91425" rIns="91425" tIns="91425">
            <a:noAutofit/>
          </a:bodyPr>
          <a:lstStyle/>
          <a:p>
            <a:pPr>
              <a:spcBef>
                <a:spcPts val="0"/>
              </a:spcBef>
              <a:buNone/>
            </a:pPr>
            <a:r>
              <a:t/>
            </a:r>
            <a:endParaRPr/>
          </a:p>
        </p:txBody>
      </p:sp>
      <p:sp>
        <p:nvSpPr>
          <p:cNvPr id="124" name="Shape 12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9" name="Shape 379"/>
        <p:cNvGrpSpPr/>
        <p:nvPr/>
      </p:nvGrpSpPr>
      <p:grpSpPr>
        <a:xfrm>
          <a:off x="0" y="0"/>
          <a:ext cx="0" cy="0"/>
          <a:chOff x="0" y="0"/>
          <a:chExt cx="0" cy="0"/>
        </a:xfrm>
      </p:grpSpPr>
      <p:sp>
        <p:nvSpPr>
          <p:cNvPr id="380" name="Shape 38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81" name="Shape 381"/>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382" name="Shape 382"/>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5" name="Shape 395"/>
        <p:cNvGrpSpPr/>
        <p:nvPr/>
      </p:nvGrpSpPr>
      <p:grpSpPr>
        <a:xfrm>
          <a:off x="0" y="0"/>
          <a:ext cx="0" cy="0"/>
          <a:chOff x="0" y="0"/>
          <a:chExt cx="0" cy="0"/>
        </a:xfrm>
      </p:grpSpPr>
      <p:sp>
        <p:nvSpPr>
          <p:cNvPr id="396" name="Shape 396"/>
          <p:cNvSpPr txBox="1"/>
          <p:nvPr>
            <p:ph idx="1" type="body"/>
          </p:nvPr>
        </p:nvSpPr>
        <p:spPr>
          <a:xfrm>
            <a:off x="685800" y="4400550"/>
            <a:ext cx="5486399" cy="3600450"/>
          </a:xfrm>
          <a:prstGeom prst="rect">
            <a:avLst/>
          </a:prstGeom>
        </p:spPr>
        <p:txBody>
          <a:bodyPr anchorCtr="0" anchor="t" bIns="91425" lIns="91425" rIns="91425" tIns="91425">
            <a:noAutofit/>
          </a:bodyPr>
          <a:lstStyle/>
          <a:p>
            <a:pPr>
              <a:spcBef>
                <a:spcPts val="0"/>
              </a:spcBef>
              <a:buNone/>
            </a:pPr>
            <a:r>
              <a:t/>
            </a:r>
            <a:endParaRPr/>
          </a:p>
        </p:txBody>
      </p:sp>
      <p:sp>
        <p:nvSpPr>
          <p:cNvPr id="397" name="Shape 39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2" name="Shape 402"/>
        <p:cNvGrpSpPr/>
        <p:nvPr/>
      </p:nvGrpSpPr>
      <p:grpSpPr>
        <a:xfrm>
          <a:off x="0" y="0"/>
          <a:ext cx="0" cy="0"/>
          <a:chOff x="0" y="0"/>
          <a:chExt cx="0" cy="0"/>
        </a:xfrm>
      </p:grpSpPr>
      <p:sp>
        <p:nvSpPr>
          <p:cNvPr id="403" name="Shape 40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04" name="Shape 404"/>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405" name="Shape 405"/>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2" name="Shape 412"/>
        <p:cNvGrpSpPr/>
        <p:nvPr/>
      </p:nvGrpSpPr>
      <p:grpSpPr>
        <a:xfrm>
          <a:off x="0" y="0"/>
          <a:ext cx="0" cy="0"/>
          <a:chOff x="0" y="0"/>
          <a:chExt cx="0" cy="0"/>
        </a:xfrm>
      </p:grpSpPr>
      <p:sp>
        <p:nvSpPr>
          <p:cNvPr id="413" name="Shape 413"/>
          <p:cNvSpPr txBox="1"/>
          <p:nvPr>
            <p:ph idx="1" type="body"/>
          </p:nvPr>
        </p:nvSpPr>
        <p:spPr>
          <a:xfrm>
            <a:off x="685800" y="4400550"/>
            <a:ext cx="5486399" cy="3600450"/>
          </a:xfrm>
          <a:prstGeom prst="rect">
            <a:avLst/>
          </a:prstGeom>
        </p:spPr>
        <p:txBody>
          <a:bodyPr anchorCtr="0" anchor="t" bIns="91425" lIns="91425" rIns="91425" tIns="91425">
            <a:noAutofit/>
          </a:bodyPr>
          <a:lstStyle/>
          <a:p>
            <a:pPr>
              <a:spcBef>
                <a:spcPts val="0"/>
              </a:spcBef>
              <a:buNone/>
            </a:pPr>
            <a:r>
              <a:t/>
            </a:r>
            <a:endParaRPr/>
          </a:p>
        </p:txBody>
      </p:sp>
      <p:sp>
        <p:nvSpPr>
          <p:cNvPr id="414" name="Shape 41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6" name="Shape 456"/>
        <p:cNvGrpSpPr/>
        <p:nvPr/>
      </p:nvGrpSpPr>
      <p:grpSpPr>
        <a:xfrm>
          <a:off x="0" y="0"/>
          <a:ext cx="0" cy="0"/>
          <a:chOff x="0" y="0"/>
          <a:chExt cx="0" cy="0"/>
        </a:xfrm>
      </p:grpSpPr>
      <p:sp>
        <p:nvSpPr>
          <p:cNvPr id="457" name="Shape 45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58" name="Shape 458"/>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459" name="Shape 459"/>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1" name="Shape 471"/>
        <p:cNvGrpSpPr/>
        <p:nvPr/>
      </p:nvGrpSpPr>
      <p:grpSpPr>
        <a:xfrm>
          <a:off x="0" y="0"/>
          <a:ext cx="0" cy="0"/>
          <a:chOff x="0" y="0"/>
          <a:chExt cx="0" cy="0"/>
        </a:xfrm>
      </p:grpSpPr>
      <p:sp>
        <p:nvSpPr>
          <p:cNvPr id="472" name="Shape 472"/>
          <p:cNvSpPr txBox="1"/>
          <p:nvPr>
            <p:ph idx="1" type="body"/>
          </p:nvPr>
        </p:nvSpPr>
        <p:spPr>
          <a:xfrm>
            <a:off x="685800" y="4400550"/>
            <a:ext cx="5486399" cy="3600450"/>
          </a:xfrm>
          <a:prstGeom prst="rect">
            <a:avLst/>
          </a:prstGeom>
        </p:spPr>
        <p:txBody>
          <a:bodyPr anchorCtr="0" anchor="t" bIns="91425" lIns="91425" rIns="91425" tIns="91425">
            <a:noAutofit/>
          </a:bodyPr>
          <a:lstStyle/>
          <a:p>
            <a:pPr>
              <a:spcBef>
                <a:spcPts val="0"/>
              </a:spcBef>
              <a:buNone/>
            </a:pPr>
            <a:r>
              <a:t/>
            </a:r>
            <a:endParaRPr/>
          </a:p>
        </p:txBody>
      </p:sp>
      <p:sp>
        <p:nvSpPr>
          <p:cNvPr id="473" name="Shape 47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6" name="Shape 496"/>
        <p:cNvGrpSpPr/>
        <p:nvPr/>
      </p:nvGrpSpPr>
      <p:grpSpPr>
        <a:xfrm>
          <a:off x="0" y="0"/>
          <a:ext cx="0" cy="0"/>
          <a:chOff x="0" y="0"/>
          <a:chExt cx="0" cy="0"/>
        </a:xfrm>
      </p:grpSpPr>
      <p:sp>
        <p:nvSpPr>
          <p:cNvPr id="497" name="Shape 49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98" name="Shape 498"/>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499" name="Shape 499"/>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4" name="Shape 524"/>
        <p:cNvGrpSpPr/>
        <p:nvPr/>
      </p:nvGrpSpPr>
      <p:grpSpPr>
        <a:xfrm>
          <a:off x="0" y="0"/>
          <a:ext cx="0" cy="0"/>
          <a:chOff x="0" y="0"/>
          <a:chExt cx="0" cy="0"/>
        </a:xfrm>
      </p:grpSpPr>
      <p:sp>
        <p:nvSpPr>
          <p:cNvPr id="525" name="Shape 52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26" name="Shape 526"/>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527" name="Shape 527"/>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5" name="Shape 535"/>
        <p:cNvGrpSpPr/>
        <p:nvPr/>
      </p:nvGrpSpPr>
      <p:grpSpPr>
        <a:xfrm>
          <a:off x="0" y="0"/>
          <a:ext cx="0" cy="0"/>
          <a:chOff x="0" y="0"/>
          <a:chExt cx="0" cy="0"/>
        </a:xfrm>
      </p:grpSpPr>
      <p:sp>
        <p:nvSpPr>
          <p:cNvPr id="536" name="Shape 53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37" name="Shape 537"/>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538" name="Shape 53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9" name="Shape 559"/>
        <p:cNvGrpSpPr/>
        <p:nvPr/>
      </p:nvGrpSpPr>
      <p:grpSpPr>
        <a:xfrm>
          <a:off x="0" y="0"/>
          <a:ext cx="0" cy="0"/>
          <a:chOff x="0" y="0"/>
          <a:chExt cx="0" cy="0"/>
        </a:xfrm>
      </p:grpSpPr>
      <p:sp>
        <p:nvSpPr>
          <p:cNvPr id="560" name="Shape 56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61" name="Shape 561"/>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562" name="Shape 562"/>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txBox="1"/>
          <p:nvPr>
            <p:ph idx="1" type="body"/>
          </p:nvPr>
        </p:nvSpPr>
        <p:spPr>
          <a:xfrm>
            <a:off x="685800" y="4400550"/>
            <a:ext cx="5486399" cy="3600450"/>
          </a:xfrm>
          <a:prstGeom prst="rect">
            <a:avLst/>
          </a:prstGeom>
        </p:spPr>
        <p:txBody>
          <a:bodyPr anchorCtr="0" anchor="t" bIns="91425" lIns="91425" rIns="91425" tIns="91425">
            <a:noAutofit/>
          </a:bodyPr>
          <a:lstStyle/>
          <a:p>
            <a:pPr>
              <a:spcBef>
                <a:spcPts val="0"/>
              </a:spcBef>
              <a:buNone/>
            </a:pPr>
            <a:r>
              <a:t/>
            </a:r>
            <a:endParaRPr/>
          </a:p>
        </p:txBody>
      </p:sp>
      <p:sp>
        <p:nvSpPr>
          <p:cNvPr id="134" name="Shape 13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5" name="Shape 575"/>
        <p:cNvGrpSpPr/>
        <p:nvPr/>
      </p:nvGrpSpPr>
      <p:grpSpPr>
        <a:xfrm>
          <a:off x="0" y="0"/>
          <a:ext cx="0" cy="0"/>
          <a:chOff x="0" y="0"/>
          <a:chExt cx="0" cy="0"/>
        </a:xfrm>
      </p:grpSpPr>
      <p:sp>
        <p:nvSpPr>
          <p:cNvPr id="576" name="Shape 57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77" name="Shape 577"/>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578" name="Shape 57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62" name="Shape 162"/>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163" name="Shape 163"/>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76" name="Shape 176"/>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177" name="Shape 177"/>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07" name="Shape 207"/>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208" name="Shape 20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2" name="Shape 272"/>
        <p:cNvGrpSpPr/>
        <p:nvPr/>
      </p:nvGrpSpPr>
      <p:grpSpPr>
        <a:xfrm>
          <a:off x="0" y="0"/>
          <a:ext cx="0" cy="0"/>
          <a:chOff x="0" y="0"/>
          <a:chExt cx="0" cy="0"/>
        </a:xfrm>
      </p:grpSpPr>
      <p:sp>
        <p:nvSpPr>
          <p:cNvPr id="273" name="Shape 273"/>
          <p:cNvSpPr txBox="1"/>
          <p:nvPr>
            <p:ph idx="1" type="body"/>
          </p:nvPr>
        </p:nvSpPr>
        <p:spPr>
          <a:xfrm>
            <a:off x="685800" y="4400550"/>
            <a:ext cx="5486399" cy="3600450"/>
          </a:xfrm>
          <a:prstGeom prst="rect">
            <a:avLst/>
          </a:prstGeom>
        </p:spPr>
        <p:txBody>
          <a:bodyPr anchorCtr="0" anchor="t" bIns="91425" lIns="91425" rIns="91425" tIns="91425">
            <a:noAutofit/>
          </a:bodyPr>
          <a:lstStyle/>
          <a:p>
            <a:pPr>
              <a:spcBef>
                <a:spcPts val="0"/>
              </a:spcBef>
              <a:buNone/>
            </a:pPr>
            <a:r>
              <a:t/>
            </a:r>
            <a:endParaRPr/>
          </a:p>
        </p:txBody>
      </p:sp>
      <p:sp>
        <p:nvSpPr>
          <p:cNvPr id="274" name="Shape 27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2" name="Shape 302"/>
        <p:cNvGrpSpPr/>
        <p:nvPr/>
      </p:nvGrpSpPr>
      <p:grpSpPr>
        <a:xfrm>
          <a:off x="0" y="0"/>
          <a:ext cx="0" cy="0"/>
          <a:chOff x="0" y="0"/>
          <a:chExt cx="0" cy="0"/>
        </a:xfrm>
      </p:grpSpPr>
      <p:sp>
        <p:nvSpPr>
          <p:cNvPr id="303" name="Shape 30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04" name="Shape 304"/>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305" name="Shape 305"/>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7" name="Shape 327"/>
        <p:cNvGrpSpPr/>
        <p:nvPr/>
      </p:nvGrpSpPr>
      <p:grpSpPr>
        <a:xfrm>
          <a:off x="0" y="0"/>
          <a:ext cx="0" cy="0"/>
          <a:chOff x="0" y="0"/>
          <a:chExt cx="0" cy="0"/>
        </a:xfrm>
      </p:grpSpPr>
      <p:sp>
        <p:nvSpPr>
          <p:cNvPr id="328" name="Shape 32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29" name="Shape 329"/>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330" name="Shape 330"/>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4" name="Shape 354"/>
        <p:cNvGrpSpPr/>
        <p:nvPr/>
      </p:nvGrpSpPr>
      <p:grpSpPr>
        <a:xfrm>
          <a:off x="0" y="0"/>
          <a:ext cx="0" cy="0"/>
          <a:chOff x="0" y="0"/>
          <a:chExt cx="0" cy="0"/>
        </a:xfrm>
      </p:grpSpPr>
      <p:sp>
        <p:nvSpPr>
          <p:cNvPr id="355" name="Shape 355"/>
          <p:cNvSpPr txBox="1"/>
          <p:nvPr>
            <p:ph idx="1" type="body"/>
          </p:nvPr>
        </p:nvSpPr>
        <p:spPr>
          <a:xfrm>
            <a:off x="685800" y="4400550"/>
            <a:ext cx="5486399" cy="3600450"/>
          </a:xfrm>
          <a:prstGeom prst="rect">
            <a:avLst/>
          </a:prstGeom>
        </p:spPr>
        <p:txBody>
          <a:bodyPr anchorCtr="0" anchor="t" bIns="91425" lIns="91425" rIns="91425" tIns="91425">
            <a:noAutofit/>
          </a:bodyPr>
          <a:lstStyle/>
          <a:p>
            <a:pPr>
              <a:spcBef>
                <a:spcPts val="0"/>
              </a:spcBef>
              <a:buNone/>
            </a:pPr>
            <a:r>
              <a:t/>
            </a:r>
            <a:endParaRPr/>
          </a:p>
        </p:txBody>
      </p:sp>
      <p:sp>
        <p:nvSpPr>
          <p:cNvPr id="356" name="Shape 35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2.jpg"/><Relationship Id="rId3" Type="http://schemas.openxmlformats.org/officeDocument/2006/relationships/image" Target="../media/image00.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jpg"/><Relationship Id="rId3" Type="http://schemas.openxmlformats.org/officeDocument/2006/relationships/image" Target="../media/image00.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jpg"/><Relationship Id="rId3" Type="http://schemas.openxmlformats.org/officeDocument/2006/relationships/image" Target="../media/image00.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5.png"/><Relationship Id="rId3" Type="http://schemas.openxmlformats.org/officeDocument/2006/relationships/image" Target="../media/image0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Title Slide">
    <p:spTree>
      <p:nvGrpSpPr>
        <p:cNvPr id="14" name="Shape 14"/>
        <p:cNvGrpSpPr/>
        <p:nvPr/>
      </p:nvGrpSpPr>
      <p:grpSpPr>
        <a:xfrm>
          <a:off x="0" y="0"/>
          <a:ext cx="0" cy="0"/>
          <a:chOff x="0" y="0"/>
          <a:chExt cx="0" cy="0"/>
        </a:xfrm>
      </p:grpSpPr>
      <p:sp>
        <p:nvSpPr>
          <p:cNvPr id="15" name="Shape 15"/>
          <p:cNvSpPr txBox="1"/>
          <p:nvPr>
            <p:ph idx="10" type="dt"/>
          </p:nvPr>
        </p:nvSpPr>
        <p:spPr>
          <a:xfrm>
            <a:off x="837982" y="6356351"/>
            <a:ext cx="2742485"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12562" marL="457063" marR="0" rtl="0" algn="l">
              <a:spcBef>
                <a:spcPts val="0"/>
              </a:spcBef>
              <a:defRPr b="0" baseline="0" i="0" sz="1799" u="none" cap="none" strike="noStrike">
                <a:solidFill>
                  <a:schemeClr val="dk1"/>
                </a:solidFill>
                <a:latin typeface="Calibri"/>
                <a:ea typeface="Calibri"/>
                <a:cs typeface="Calibri"/>
                <a:sym typeface="Calibri"/>
              </a:defRPr>
            </a:lvl2pPr>
            <a:lvl3pPr indent="-12425" marL="914126" marR="0" rtl="0" algn="l">
              <a:spcBef>
                <a:spcPts val="0"/>
              </a:spcBef>
              <a:defRPr b="0" baseline="0" i="0" sz="1799" u="none" cap="none" strike="noStrike">
                <a:solidFill>
                  <a:schemeClr val="dk1"/>
                </a:solidFill>
                <a:latin typeface="Calibri"/>
                <a:ea typeface="Calibri"/>
                <a:cs typeface="Calibri"/>
                <a:sym typeface="Calibri"/>
              </a:defRPr>
            </a:lvl3pPr>
            <a:lvl4pPr indent="-12288" marL="1371189" marR="0" rtl="0" algn="l">
              <a:spcBef>
                <a:spcPts val="0"/>
              </a:spcBef>
              <a:defRPr b="0" baseline="0" i="0" sz="1799" u="none" cap="none" strike="noStrike">
                <a:solidFill>
                  <a:schemeClr val="dk1"/>
                </a:solidFill>
                <a:latin typeface="Calibri"/>
                <a:ea typeface="Calibri"/>
                <a:cs typeface="Calibri"/>
                <a:sym typeface="Calibri"/>
              </a:defRPr>
            </a:lvl4pPr>
            <a:lvl5pPr indent="-12151" marL="1828251" marR="0" rtl="0" algn="l">
              <a:spcBef>
                <a:spcPts val="0"/>
              </a:spcBef>
              <a:defRPr b="0" baseline="0" i="0" sz="1799" u="none" cap="none" strike="noStrike">
                <a:solidFill>
                  <a:schemeClr val="dk1"/>
                </a:solidFill>
                <a:latin typeface="Calibri"/>
                <a:ea typeface="Calibri"/>
                <a:cs typeface="Calibri"/>
                <a:sym typeface="Calibri"/>
              </a:defRPr>
            </a:lvl5pPr>
            <a:lvl6pPr indent="-12013" marL="2285314" marR="0" rtl="0" algn="l">
              <a:spcBef>
                <a:spcPts val="0"/>
              </a:spcBef>
              <a:defRPr b="0" baseline="0" i="0" sz="1799" u="none" cap="none" strike="noStrike">
                <a:solidFill>
                  <a:schemeClr val="dk1"/>
                </a:solidFill>
                <a:latin typeface="Calibri"/>
                <a:ea typeface="Calibri"/>
                <a:cs typeface="Calibri"/>
                <a:sym typeface="Calibri"/>
              </a:defRPr>
            </a:lvl6pPr>
            <a:lvl7pPr indent="-11876" marL="2742377" marR="0" rtl="0" algn="l">
              <a:spcBef>
                <a:spcPts val="0"/>
              </a:spcBef>
              <a:defRPr b="0" baseline="0" i="0" sz="1799" u="none" cap="none" strike="noStrike">
                <a:solidFill>
                  <a:schemeClr val="dk1"/>
                </a:solidFill>
                <a:latin typeface="Calibri"/>
                <a:ea typeface="Calibri"/>
                <a:cs typeface="Calibri"/>
                <a:sym typeface="Calibri"/>
              </a:defRPr>
            </a:lvl7pPr>
            <a:lvl8pPr indent="-11739" marL="3199440" marR="0" rtl="0" algn="l">
              <a:spcBef>
                <a:spcPts val="0"/>
              </a:spcBef>
              <a:defRPr b="0" baseline="0" i="0" sz="1799" u="none" cap="none" strike="noStrike">
                <a:solidFill>
                  <a:schemeClr val="dk1"/>
                </a:solidFill>
                <a:latin typeface="Calibri"/>
                <a:ea typeface="Calibri"/>
                <a:cs typeface="Calibri"/>
                <a:sym typeface="Calibri"/>
              </a:defRPr>
            </a:lvl8pPr>
            <a:lvl9pPr indent="-11603" marL="3656503" marR="0" rtl="0" algn="l">
              <a:spcBef>
                <a:spcPts val="0"/>
              </a:spcBef>
              <a:defRPr b="0" baseline="0" i="0" sz="1799" u="none" cap="none" strike="noStrike">
                <a:solidFill>
                  <a:schemeClr val="dk1"/>
                </a:solidFill>
                <a:latin typeface="Calibri"/>
                <a:ea typeface="Calibri"/>
                <a:cs typeface="Calibri"/>
                <a:sym typeface="Calibri"/>
              </a:defRPr>
            </a:lvl9pPr>
          </a:lstStyle>
          <a:p/>
        </p:txBody>
      </p:sp>
      <p:sp>
        <p:nvSpPr>
          <p:cNvPr id="16" name="Shape 16"/>
          <p:cNvSpPr txBox="1"/>
          <p:nvPr>
            <p:ph idx="11" type="ftr"/>
          </p:nvPr>
        </p:nvSpPr>
        <p:spPr>
          <a:xfrm>
            <a:off x="4037548" y="6356351"/>
            <a:ext cx="4113727"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12562" marL="457063" marR="0" rtl="0" algn="l">
              <a:spcBef>
                <a:spcPts val="0"/>
              </a:spcBef>
              <a:defRPr b="0" baseline="0" i="0" sz="1799" u="none" cap="none" strike="noStrike">
                <a:solidFill>
                  <a:schemeClr val="dk1"/>
                </a:solidFill>
                <a:latin typeface="Calibri"/>
                <a:ea typeface="Calibri"/>
                <a:cs typeface="Calibri"/>
                <a:sym typeface="Calibri"/>
              </a:defRPr>
            </a:lvl2pPr>
            <a:lvl3pPr indent="-12425" marL="914126" marR="0" rtl="0" algn="l">
              <a:spcBef>
                <a:spcPts val="0"/>
              </a:spcBef>
              <a:defRPr b="0" baseline="0" i="0" sz="1799" u="none" cap="none" strike="noStrike">
                <a:solidFill>
                  <a:schemeClr val="dk1"/>
                </a:solidFill>
                <a:latin typeface="Calibri"/>
                <a:ea typeface="Calibri"/>
                <a:cs typeface="Calibri"/>
                <a:sym typeface="Calibri"/>
              </a:defRPr>
            </a:lvl3pPr>
            <a:lvl4pPr indent="-12288" marL="1371189" marR="0" rtl="0" algn="l">
              <a:spcBef>
                <a:spcPts val="0"/>
              </a:spcBef>
              <a:defRPr b="0" baseline="0" i="0" sz="1799" u="none" cap="none" strike="noStrike">
                <a:solidFill>
                  <a:schemeClr val="dk1"/>
                </a:solidFill>
                <a:latin typeface="Calibri"/>
                <a:ea typeface="Calibri"/>
                <a:cs typeface="Calibri"/>
                <a:sym typeface="Calibri"/>
              </a:defRPr>
            </a:lvl4pPr>
            <a:lvl5pPr indent="-12151" marL="1828251" marR="0" rtl="0" algn="l">
              <a:spcBef>
                <a:spcPts val="0"/>
              </a:spcBef>
              <a:defRPr b="0" baseline="0" i="0" sz="1799" u="none" cap="none" strike="noStrike">
                <a:solidFill>
                  <a:schemeClr val="dk1"/>
                </a:solidFill>
                <a:latin typeface="Calibri"/>
                <a:ea typeface="Calibri"/>
                <a:cs typeface="Calibri"/>
                <a:sym typeface="Calibri"/>
              </a:defRPr>
            </a:lvl5pPr>
            <a:lvl6pPr indent="-12013" marL="2285314" marR="0" rtl="0" algn="l">
              <a:spcBef>
                <a:spcPts val="0"/>
              </a:spcBef>
              <a:defRPr b="0" baseline="0" i="0" sz="1799" u="none" cap="none" strike="noStrike">
                <a:solidFill>
                  <a:schemeClr val="dk1"/>
                </a:solidFill>
                <a:latin typeface="Calibri"/>
                <a:ea typeface="Calibri"/>
                <a:cs typeface="Calibri"/>
                <a:sym typeface="Calibri"/>
              </a:defRPr>
            </a:lvl6pPr>
            <a:lvl7pPr indent="-11876" marL="2742377" marR="0" rtl="0" algn="l">
              <a:spcBef>
                <a:spcPts val="0"/>
              </a:spcBef>
              <a:defRPr b="0" baseline="0" i="0" sz="1799" u="none" cap="none" strike="noStrike">
                <a:solidFill>
                  <a:schemeClr val="dk1"/>
                </a:solidFill>
                <a:latin typeface="Calibri"/>
                <a:ea typeface="Calibri"/>
                <a:cs typeface="Calibri"/>
                <a:sym typeface="Calibri"/>
              </a:defRPr>
            </a:lvl7pPr>
            <a:lvl8pPr indent="-11739" marL="3199440" marR="0" rtl="0" algn="l">
              <a:spcBef>
                <a:spcPts val="0"/>
              </a:spcBef>
              <a:defRPr b="0" baseline="0" i="0" sz="1799" u="none" cap="none" strike="noStrike">
                <a:solidFill>
                  <a:schemeClr val="dk1"/>
                </a:solidFill>
                <a:latin typeface="Calibri"/>
                <a:ea typeface="Calibri"/>
                <a:cs typeface="Calibri"/>
                <a:sym typeface="Calibri"/>
              </a:defRPr>
            </a:lvl8pPr>
            <a:lvl9pPr indent="-11603" marL="3656503" marR="0" rtl="0" algn="l">
              <a:spcBef>
                <a:spcPts val="0"/>
              </a:spcBef>
              <a:defRPr b="0" baseline="0" i="0" sz="1799" u="none" cap="none" strike="noStrike">
                <a:solidFill>
                  <a:schemeClr val="dk1"/>
                </a:solidFill>
                <a:latin typeface="Calibri"/>
                <a:ea typeface="Calibri"/>
                <a:cs typeface="Calibri"/>
                <a:sym typeface="Calibri"/>
              </a:defRPr>
            </a:lvl9pPr>
          </a:lstStyle>
          <a:p/>
        </p:txBody>
      </p:sp>
      <p:sp>
        <p:nvSpPr>
          <p:cNvPr id="17" name="Shape 17"/>
          <p:cNvSpPr txBox="1"/>
          <p:nvPr>
            <p:ph idx="12" type="sldNum"/>
          </p:nvPr>
        </p:nvSpPr>
        <p:spPr>
          <a:xfrm>
            <a:off x="8608357" y="6356351"/>
            <a:ext cx="2742485"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pic>
        <p:nvPicPr>
          <p:cNvPr id="18" name="Shape 18"/>
          <p:cNvPicPr preferRelativeResize="0"/>
          <p:nvPr/>
        </p:nvPicPr>
        <p:blipFill rotWithShape="1">
          <a:blip r:embed="rId2">
            <a:alphaModFix/>
          </a:blip>
          <a:srcRect b="2173" l="0" r="0" t="0"/>
          <a:stretch/>
        </p:blipFill>
        <p:spPr>
          <a:xfrm flipH="1">
            <a:off x="0" y="0"/>
            <a:ext cx="12188824" cy="6858000"/>
          </a:xfrm>
          <a:prstGeom prst="rect">
            <a:avLst/>
          </a:prstGeom>
          <a:noFill/>
          <a:ln>
            <a:noFill/>
          </a:ln>
        </p:spPr>
      </p:pic>
      <p:pic>
        <p:nvPicPr>
          <p:cNvPr id="19" name="Shape 19"/>
          <p:cNvPicPr preferRelativeResize="0"/>
          <p:nvPr/>
        </p:nvPicPr>
        <p:blipFill rotWithShape="1">
          <a:blip r:embed="rId3">
            <a:alphaModFix/>
          </a:blip>
          <a:srcRect b="0" l="0" r="0" t="0"/>
          <a:stretch/>
        </p:blipFill>
        <p:spPr>
          <a:xfrm>
            <a:off x="-1588" y="0"/>
            <a:ext cx="1736032" cy="100840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4" name="Shape 74"/>
        <p:cNvGrpSpPr/>
        <p:nvPr/>
      </p:nvGrpSpPr>
      <p:grpSpPr>
        <a:xfrm>
          <a:off x="0" y="0"/>
          <a:ext cx="0" cy="0"/>
          <a:chOff x="0" y="0"/>
          <a:chExt cx="0" cy="0"/>
        </a:xfrm>
      </p:grpSpPr>
      <p:sp>
        <p:nvSpPr>
          <p:cNvPr id="75" name="Shape 75"/>
          <p:cNvSpPr txBox="1"/>
          <p:nvPr>
            <p:ph idx="10" type="dt"/>
          </p:nvPr>
        </p:nvSpPr>
        <p:spPr>
          <a:xfrm>
            <a:off x="837982" y="6356351"/>
            <a:ext cx="2742485"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12562" marL="457063" marR="0" rtl="0" algn="l">
              <a:spcBef>
                <a:spcPts val="0"/>
              </a:spcBef>
              <a:defRPr b="0" baseline="0" i="0" sz="1799" u="none" cap="none" strike="noStrike">
                <a:solidFill>
                  <a:schemeClr val="dk1"/>
                </a:solidFill>
                <a:latin typeface="Calibri"/>
                <a:ea typeface="Calibri"/>
                <a:cs typeface="Calibri"/>
                <a:sym typeface="Calibri"/>
              </a:defRPr>
            </a:lvl2pPr>
            <a:lvl3pPr indent="-12425" marL="914126" marR="0" rtl="0" algn="l">
              <a:spcBef>
                <a:spcPts val="0"/>
              </a:spcBef>
              <a:defRPr b="0" baseline="0" i="0" sz="1799" u="none" cap="none" strike="noStrike">
                <a:solidFill>
                  <a:schemeClr val="dk1"/>
                </a:solidFill>
                <a:latin typeface="Calibri"/>
                <a:ea typeface="Calibri"/>
                <a:cs typeface="Calibri"/>
                <a:sym typeface="Calibri"/>
              </a:defRPr>
            </a:lvl3pPr>
            <a:lvl4pPr indent="-12288" marL="1371189" marR="0" rtl="0" algn="l">
              <a:spcBef>
                <a:spcPts val="0"/>
              </a:spcBef>
              <a:defRPr b="0" baseline="0" i="0" sz="1799" u="none" cap="none" strike="noStrike">
                <a:solidFill>
                  <a:schemeClr val="dk1"/>
                </a:solidFill>
                <a:latin typeface="Calibri"/>
                <a:ea typeface="Calibri"/>
                <a:cs typeface="Calibri"/>
                <a:sym typeface="Calibri"/>
              </a:defRPr>
            </a:lvl4pPr>
            <a:lvl5pPr indent="-12151" marL="1828251" marR="0" rtl="0" algn="l">
              <a:spcBef>
                <a:spcPts val="0"/>
              </a:spcBef>
              <a:defRPr b="0" baseline="0" i="0" sz="1799" u="none" cap="none" strike="noStrike">
                <a:solidFill>
                  <a:schemeClr val="dk1"/>
                </a:solidFill>
                <a:latin typeface="Calibri"/>
                <a:ea typeface="Calibri"/>
                <a:cs typeface="Calibri"/>
                <a:sym typeface="Calibri"/>
              </a:defRPr>
            </a:lvl5pPr>
            <a:lvl6pPr indent="-12013" marL="2285314" marR="0" rtl="0" algn="l">
              <a:spcBef>
                <a:spcPts val="0"/>
              </a:spcBef>
              <a:defRPr b="0" baseline="0" i="0" sz="1799" u="none" cap="none" strike="noStrike">
                <a:solidFill>
                  <a:schemeClr val="dk1"/>
                </a:solidFill>
                <a:latin typeface="Calibri"/>
                <a:ea typeface="Calibri"/>
                <a:cs typeface="Calibri"/>
                <a:sym typeface="Calibri"/>
              </a:defRPr>
            </a:lvl6pPr>
            <a:lvl7pPr indent="-11876" marL="2742377" marR="0" rtl="0" algn="l">
              <a:spcBef>
                <a:spcPts val="0"/>
              </a:spcBef>
              <a:defRPr b="0" baseline="0" i="0" sz="1799" u="none" cap="none" strike="noStrike">
                <a:solidFill>
                  <a:schemeClr val="dk1"/>
                </a:solidFill>
                <a:latin typeface="Calibri"/>
                <a:ea typeface="Calibri"/>
                <a:cs typeface="Calibri"/>
                <a:sym typeface="Calibri"/>
              </a:defRPr>
            </a:lvl7pPr>
            <a:lvl8pPr indent="-11739" marL="3199440" marR="0" rtl="0" algn="l">
              <a:spcBef>
                <a:spcPts val="0"/>
              </a:spcBef>
              <a:defRPr b="0" baseline="0" i="0" sz="1799" u="none" cap="none" strike="noStrike">
                <a:solidFill>
                  <a:schemeClr val="dk1"/>
                </a:solidFill>
                <a:latin typeface="Calibri"/>
                <a:ea typeface="Calibri"/>
                <a:cs typeface="Calibri"/>
                <a:sym typeface="Calibri"/>
              </a:defRPr>
            </a:lvl8pPr>
            <a:lvl9pPr indent="-11603" marL="3656503" marR="0" rtl="0" algn="l">
              <a:spcBef>
                <a:spcPts val="0"/>
              </a:spcBef>
              <a:defRPr b="0" baseline="0" i="0" sz="1799"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4037548" y="6356351"/>
            <a:ext cx="4113727"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12562" marL="457063" marR="0" rtl="0" algn="l">
              <a:spcBef>
                <a:spcPts val="0"/>
              </a:spcBef>
              <a:defRPr b="0" baseline="0" i="0" sz="1799" u="none" cap="none" strike="noStrike">
                <a:solidFill>
                  <a:schemeClr val="dk1"/>
                </a:solidFill>
                <a:latin typeface="Calibri"/>
                <a:ea typeface="Calibri"/>
                <a:cs typeface="Calibri"/>
                <a:sym typeface="Calibri"/>
              </a:defRPr>
            </a:lvl2pPr>
            <a:lvl3pPr indent="-12425" marL="914126" marR="0" rtl="0" algn="l">
              <a:spcBef>
                <a:spcPts val="0"/>
              </a:spcBef>
              <a:defRPr b="0" baseline="0" i="0" sz="1799" u="none" cap="none" strike="noStrike">
                <a:solidFill>
                  <a:schemeClr val="dk1"/>
                </a:solidFill>
                <a:latin typeface="Calibri"/>
                <a:ea typeface="Calibri"/>
                <a:cs typeface="Calibri"/>
                <a:sym typeface="Calibri"/>
              </a:defRPr>
            </a:lvl3pPr>
            <a:lvl4pPr indent="-12288" marL="1371189" marR="0" rtl="0" algn="l">
              <a:spcBef>
                <a:spcPts val="0"/>
              </a:spcBef>
              <a:defRPr b="0" baseline="0" i="0" sz="1799" u="none" cap="none" strike="noStrike">
                <a:solidFill>
                  <a:schemeClr val="dk1"/>
                </a:solidFill>
                <a:latin typeface="Calibri"/>
                <a:ea typeface="Calibri"/>
                <a:cs typeface="Calibri"/>
                <a:sym typeface="Calibri"/>
              </a:defRPr>
            </a:lvl4pPr>
            <a:lvl5pPr indent="-12151" marL="1828251" marR="0" rtl="0" algn="l">
              <a:spcBef>
                <a:spcPts val="0"/>
              </a:spcBef>
              <a:defRPr b="0" baseline="0" i="0" sz="1799" u="none" cap="none" strike="noStrike">
                <a:solidFill>
                  <a:schemeClr val="dk1"/>
                </a:solidFill>
                <a:latin typeface="Calibri"/>
                <a:ea typeface="Calibri"/>
                <a:cs typeface="Calibri"/>
                <a:sym typeface="Calibri"/>
              </a:defRPr>
            </a:lvl5pPr>
            <a:lvl6pPr indent="-12013" marL="2285314" marR="0" rtl="0" algn="l">
              <a:spcBef>
                <a:spcPts val="0"/>
              </a:spcBef>
              <a:defRPr b="0" baseline="0" i="0" sz="1799" u="none" cap="none" strike="noStrike">
                <a:solidFill>
                  <a:schemeClr val="dk1"/>
                </a:solidFill>
                <a:latin typeface="Calibri"/>
                <a:ea typeface="Calibri"/>
                <a:cs typeface="Calibri"/>
                <a:sym typeface="Calibri"/>
              </a:defRPr>
            </a:lvl6pPr>
            <a:lvl7pPr indent="-11876" marL="2742377" marR="0" rtl="0" algn="l">
              <a:spcBef>
                <a:spcPts val="0"/>
              </a:spcBef>
              <a:defRPr b="0" baseline="0" i="0" sz="1799" u="none" cap="none" strike="noStrike">
                <a:solidFill>
                  <a:schemeClr val="dk1"/>
                </a:solidFill>
                <a:latin typeface="Calibri"/>
                <a:ea typeface="Calibri"/>
                <a:cs typeface="Calibri"/>
                <a:sym typeface="Calibri"/>
              </a:defRPr>
            </a:lvl7pPr>
            <a:lvl8pPr indent="-11739" marL="3199440" marR="0" rtl="0" algn="l">
              <a:spcBef>
                <a:spcPts val="0"/>
              </a:spcBef>
              <a:defRPr b="0" baseline="0" i="0" sz="1799" u="none" cap="none" strike="noStrike">
                <a:solidFill>
                  <a:schemeClr val="dk1"/>
                </a:solidFill>
                <a:latin typeface="Calibri"/>
                <a:ea typeface="Calibri"/>
                <a:cs typeface="Calibri"/>
                <a:sym typeface="Calibri"/>
              </a:defRPr>
            </a:lvl8pPr>
            <a:lvl9pPr indent="-11603" marL="3656503" marR="0" rtl="0" algn="l">
              <a:spcBef>
                <a:spcPts val="0"/>
              </a:spcBef>
              <a:defRPr b="0" baseline="0" i="0" sz="1799"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8608357" y="6356351"/>
            <a:ext cx="2742485"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78" name="Shape 78"/>
        <p:cNvGrpSpPr/>
        <p:nvPr/>
      </p:nvGrpSpPr>
      <p:grpSpPr>
        <a:xfrm>
          <a:off x="0" y="0"/>
          <a:ext cx="0" cy="0"/>
          <a:chOff x="0" y="0"/>
          <a:chExt cx="0" cy="0"/>
        </a:xfrm>
      </p:grpSpPr>
      <p:sp>
        <p:nvSpPr>
          <p:cNvPr id="79" name="Shape 79"/>
          <p:cNvSpPr txBox="1"/>
          <p:nvPr>
            <p:ph type="title"/>
          </p:nvPr>
        </p:nvSpPr>
        <p:spPr>
          <a:xfrm>
            <a:off x="839570" y="457200"/>
            <a:ext cx="3931212" cy="1600199"/>
          </a:xfrm>
          <a:prstGeom prst="rect">
            <a:avLst/>
          </a:prstGeom>
          <a:noFill/>
          <a:ln>
            <a:noFill/>
          </a:ln>
        </p:spPr>
        <p:txBody>
          <a:bodyPr anchorCtr="0" anchor="b" bIns="91425" lIns="91425" rIns="91425" tIns="91425"/>
          <a:lstStyle>
            <a:lvl1pPr rtl="0">
              <a:spcBef>
                <a:spcPts val="0"/>
              </a:spcBef>
              <a:defRPr sz="3199"/>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0" name="Shape 80"/>
          <p:cNvSpPr txBox="1"/>
          <p:nvPr>
            <p:ph idx="1" type="body"/>
          </p:nvPr>
        </p:nvSpPr>
        <p:spPr>
          <a:xfrm>
            <a:off x="5181837" y="987425"/>
            <a:ext cx="6170592" cy="4873624"/>
          </a:xfrm>
          <a:prstGeom prst="rect">
            <a:avLst/>
          </a:prstGeom>
          <a:noFill/>
          <a:ln>
            <a:noFill/>
          </a:ln>
        </p:spPr>
        <p:txBody>
          <a:bodyPr anchorCtr="0" anchor="t" bIns="91425" lIns="91425" rIns="91425" tIns="91425"/>
          <a:lstStyle>
            <a:lvl1pPr rtl="0">
              <a:spcBef>
                <a:spcPts val="0"/>
              </a:spcBef>
              <a:defRPr sz="3199"/>
            </a:lvl1pPr>
            <a:lvl2pPr rtl="0">
              <a:spcBef>
                <a:spcPts val="0"/>
              </a:spcBef>
              <a:defRPr sz="2799"/>
            </a:lvl2pPr>
            <a:lvl3pPr rtl="0">
              <a:spcBef>
                <a:spcPts val="0"/>
              </a:spcBef>
              <a:defRPr sz="2399"/>
            </a:lvl3pPr>
            <a:lvl4pPr rtl="0">
              <a:spcBef>
                <a:spcPts val="0"/>
              </a:spcBef>
              <a:defRPr sz="1999"/>
            </a:lvl4pPr>
            <a:lvl5pPr rtl="0">
              <a:spcBef>
                <a:spcPts val="0"/>
              </a:spcBef>
              <a:defRPr sz="1999"/>
            </a:lvl5pPr>
            <a:lvl6pPr rtl="0">
              <a:spcBef>
                <a:spcPts val="0"/>
              </a:spcBef>
              <a:defRPr sz="1999"/>
            </a:lvl6pPr>
            <a:lvl7pPr rtl="0">
              <a:spcBef>
                <a:spcPts val="0"/>
              </a:spcBef>
              <a:defRPr sz="1999"/>
            </a:lvl7pPr>
            <a:lvl8pPr rtl="0">
              <a:spcBef>
                <a:spcPts val="0"/>
              </a:spcBef>
              <a:defRPr sz="1999"/>
            </a:lvl8pPr>
            <a:lvl9pPr rtl="0">
              <a:spcBef>
                <a:spcPts val="0"/>
              </a:spcBef>
              <a:defRPr sz="1999"/>
            </a:lvl9pPr>
          </a:lstStyle>
          <a:p/>
        </p:txBody>
      </p:sp>
      <p:sp>
        <p:nvSpPr>
          <p:cNvPr id="81" name="Shape 81"/>
          <p:cNvSpPr txBox="1"/>
          <p:nvPr>
            <p:ph idx="2" type="body"/>
          </p:nvPr>
        </p:nvSpPr>
        <p:spPr>
          <a:xfrm>
            <a:off x="839570" y="2057400"/>
            <a:ext cx="3931212" cy="3811588"/>
          </a:xfrm>
          <a:prstGeom prst="rect">
            <a:avLst/>
          </a:prstGeom>
          <a:noFill/>
          <a:ln>
            <a:noFill/>
          </a:ln>
        </p:spPr>
        <p:txBody>
          <a:bodyPr anchorCtr="0" anchor="t" bIns="91425" lIns="91425" rIns="91425" tIns="91425"/>
          <a:lstStyle>
            <a:lvl1pPr indent="0" marL="0" rtl="0">
              <a:spcBef>
                <a:spcPts val="0"/>
              </a:spcBef>
              <a:buFont typeface="Calibri"/>
              <a:buNone/>
              <a:defRPr sz="1600"/>
            </a:lvl1pPr>
            <a:lvl2pPr indent="-12562" marL="457063" rtl="0">
              <a:spcBef>
                <a:spcPts val="0"/>
              </a:spcBef>
              <a:buFont typeface="Calibri"/>
              <a:buNone/>
              <a:defRPr sz="1400"/>
            </a:lvl2pPr>
            <a:lvl3pPr indent="-12425" marL="914126" rtl="0">
              <a:spcBef>
                <a:spcPts val="0"/>
              </a:spcBef>
              <a:buFont typeface="Calibri"/>
              <a:buNone/>
              <a:defRPr sz="1200"/>
            </a:lvl3pPr>
            <a:lvl4pPr indent="-12288" marL="1371189" rtl="0">
              <a:spcBef>
                <a:spcPts val="0"/>
              </a:spcBef>
              <a:buFont typeface="Calibri"/>
              <a:buNone/>
              <a:defRPr sz="1000"/>
            </a:lvl4pPr>
            <a:lvl5pPr indent="-12151" marL="1828251" rtl="0">
              <a:spcBef>
                <a:spcPts val="0"/>
              </a:spcBef>
              <a:buFont typeface="Calibri"/>
              <a:buNone/>
              <a:defRPr sz="1000"/>
            </a:lvl5pPr>
            <a:lvl6pPr indent="-12013" marL="2285314" rtl="0">
              <a:spcBef>
                <a:spcPts val="0"/>
              </a:spcBef>
              <a:buFont typeface="Calibri"/>
              <a:buNone/>
              <a:defRPr sz="1000"/>
            </a:lvl6pPr>
            <a:lvl7pPr indent="-11876" marL="2742377" rtl="0">
              <a:spcBef>
                <a:spcPts val="0"/>
              </a:spcBef>
              <a:buFont typeface="Calibri"/>
              <a:buNone/>
              <a:defRPr sz="1000"/>
            </a:lvl7pPr>
            <a:lvl8pPr indent="-11739" marL="3199440" rtl="0">
              <a:spcBef>
                <a:spcPts val="0"/>
              </a:spcBef>
              <a:buFont typeface="Calibri"/>
              <a:buNone/>
              <a:defRPr sz="1000"/>
            </a:lvl8pPr>
            <a:lvl9pPr indent="-11603" marL="3656503" rtl="0">
              <a:spcBef>
                <a:spcPts val="0"/>
              </a:spcBef>
              <a:buFont typeface="Calibri"/>
              <a:buNone/>
              <a:defRPr sz="1000"/>
            </a:lvl9pPr>
          </a:lstStyle>
          <a:p/>
        </p:txBody>
      </p:sp>
      <p:sp>
        <p:nvSpPr>
          <p:cNvPr id="82" name="Shape 82"/>
          <p:cNvSpPr txBox="1"/>
          <p:nvPr>
            <p:ph idx="10" type="dt"/>
          </p:nvPr>
        </p:nvSpPr>
        <p:spPr>
          <a:xfrm>
            <a:off x="837982" y="6356351"/>
            <a:ext cx="2742485"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12562" marL="457063" marR="0" rtl="0" algn="l">
              <a:spcBef>
                <a:spcPts val="0"/>
              </a:spcBef>
              <a:defRPr b="0" baseline="0" i="0" sz="1799" u="none" cap="none" strike="noStrike">
                <a:solidFill>
                  <a:schemeClr val="dk1"/>
                </a:solidFill>
                <a:latin typeface="Calibri"/>
                <a:ea typeface="Calibri"/>
                <a:cs typeface="Calibri"/>
                <a:sym typeface="Calibri"/>
              </a:defRPr>
            </a:lvl2pPr>
            <a:lvl3pPr indent="-12425" marL="914126" marR="0" rtl="0" algn="l">
              <a:spcBef>
                <a:spcPts val="0"/>
              </a:spcBef>
              <a:defRPr b="0" baseline="0" i="0" sz="1799" u="none" cap="none" strike="noStrike">
                <a:solidFill>
                  <a:schemeClr val="dk1"/>
                </a:solidFill>
                <a:latin typeface="Calibri"/>
                <a:ea typeface="Calibri"/>
                <a:cs typeface="Calibri"/>
                <a:sym typeface="Calibri"/>
              </a:defRPr>
            </a:lvl3pPr>
            <a:lvl4pPr indent="-12288" marL="1371189" marR="0" rtl="0" algn="l">
              <a:spcBef>
                <a:spcPts val="0"/>
              </a:spcBef>
              <a:defRPr b="0" baseline="0" i="0" sz="1799" u="none" cap="none" strike="noStrike">
                <a:solidFill>
                  <a:schemeClr val="dk1"/>
                </a:solidFill>
                <a:latin typeface="Calibri"/>
                <a:ea typeface="Calibri"/>
                <a:cs typeface="Calibri"/>
                <a:sym typeface="Calibri"/>
              </a:defRPr>
            </a:lvl4pPr>
            <a:lvl5pPr indent="-12151" marL="1828251" marR="0" rtl="0" algn="l">
              <a:spcBef>
                <a:spcPts val="0"/>
              </a:spcBef>
              <a:defRPr b="0" baseline="0" i="0" sz="1799" u="none" cap="none" strike="noStrike">
                <a:solidFill>
                  <a:schemeClr val="dk1"/>
                </a:solidFill>
                <a:latin typeface="Calibri"/>
                <a:ea typeface="Calibri"/>
                <a:cs typeface="Calibri"/>
                <a:sym typeface="Calibri"/>
              </a:defRPr>
            </a:lvl5pPr>
            <a:lvl6pPr indent="-12013" marL="2285314" marR="0" rtl="0" algn="l">
              <a:spcBef>
                <a:spcPts val="0"/>
              </a:spcBef>
              <a:defRPr b="0" baseline="0" i="0" sz="1799" u="none" cap="none" strike="noStrike">
                <a:solidFill>
                  <a:schemeClr val="dk1"/>
                </a:solidFill>
                <a:latin typeface="Calibri"/>
                <a:ea typeface="Calibri"/>
                <a:cs typeface="Calibri"/>
                <a:sym typeface="Calibri"/>
              </a:defRPr>
            </a:lvl6pPr>
            <a:lvl7pPr indent="-11876" marL="2742377" marR="0" rtl="0" algn="l">
              <a:spcBef>
                <a:spcPts val="0"/>
              </a:spcBef>
              <a:defRPr b="0" baseline="0" i="0" sz="1799" u="none" cap="none" strike="noStrike">
                <a:solidFill>
                  <a:schemeClr val="dk1"/>
                </a:solidFill>
                <a:latin typeface="Calibri"/>
                <a:ea typeface="Calibri"/>
                <a:cs typeface="Calibri"/>
                <a:sym typeface="Calibri"/>
              </a:defRPr>
            </a:lvl7pPr>
            <a:lvl8pPr indent="-11739" marL="3199440" marR="0" rtl="0" algn="l">
              <a:spcBef>
                <a:spcPts val="0"/>
              </a:spcBef>
              <a:defRPr b="0" baseline="0" i="0" sz="1799" u="none" cap="none" strike="noStrike">
                <a:solidFill>
                  <a:schemeClr val="dk1"/>
                </a:solidFill>
                <a:latin typeface="Calibri"/>
                <a:ea typeface="Calibri"/>
                <a:cs typeface="Calibri"/>
                <a:sym typeface="Calibri"/>
              </a:defRPr>
            </a:lvl8pPr>
            <a:lvl9pPr indent="-11603" marL="3656503" marR="0" rtl="0" algn="l">
              <a:spcBef>
                <a:spcPts val="0"/>
              </a:spcBef>
              <a:defRPr b="0" baseline="0" i="0" sz="1799" u="none" cap="none" strike="noStrike">
                <a:solidFill>
                  <a:schemeClr val="dk1"/>
                </a:solidFill>
                <a:latin typeface="Calibri"/>
                <a:ea typeface="Calibri"/>
                <a:cs typeface="Calibri"/>
                <a:sym typeface="Calibri"/>
              </a:defRPr>
            </a:lvl9pPr>
          </a:lstStyle>
          <a:p/>
        </p:txBody>
      </p:sp>
      <p:sp>
        <p:nvSpPr>
          <p:cNvPr id="83" name="Shape 83"/>
          <p:cNvSpPr txBox="1"/>
          <p:nvPr>
            <p:ph idx="11" type="ftr"/>
          </p:nvPr>
        </p:nvSpPr>
        <p:spPr>
          <a:xfrm>
            <a:off x="4037548" y="6356351"/>
            <a:ext cx="4113727"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12562" marL="457063" marR="0" rtl="0" algn="l">
              <a:spcBef>
                <a:spcPts val="0"/>
              </a:spcBef>
              <a:defRPr b="0" baseline="0" i="0" sz="1799" u="none" cap="none" strike="noStrike">
                <a:solidFill>
                  <a:schemeClr val="dk1"/>
                </a:solidFill>
                <a:latin typeface="Calibri"/>
                <a:ea typeface="Calibri"/>
                <a:cs typeface="Calibri"/>
                <a:sym typeface="Calibri"/>
              </a:defRPr>
            </a:lvl2pPr>
            <a:lvl3pPr indent="-12425" marL="914126" marR="0" rtl="0" algn="l">
              <a:spcBef>
                <a:spcPts val="0"/>
              </a:spcBef>
              <a:defRPr b="0" baseline="0" i="0" sz="1799" u="none" cap="none" strike="noStrike">
                <a:solidFill>
                  <a:schemeClr val="dk1"/>
                </a:solidFill>
                <a:latin typeface="Calibri"/>
                <a:ea typeface="Calibri"/>
                <a:cs typeface="Calibri"/>
                <a:sym typeface="Calibri"/>
              </a:defRPr>
            </a:lvl3pPr>
            <a:lvl4pPr indent="-12288" marL="1371189" marR="0" rtl="0" algn="l">
              <a:spcBef>
                <a:spcPts val="0"/>
              </a:spcBef>
              <a:defRPr b="0" baseline="0" i="0" sz="1799" u="none" cap="none" strike="noStrike">
                <a:solidFill>
                  <a:schemeClr val="dk1"/>
                </a:solidFill>
                <a:latin typeface="Calibri"/>
                <a:ea typeface="Calibri"/>
                <a:cs typeface="Calibri"/>
                <a:sym typeface="Calibri"/>
              </a:defRPr>
            </a:lvl4pPr>
            <a:lvl5pPr indent="-12151" marL="1828251" marR="0" rtl="0" algn="l">
              <a:spcBef>
                <a:spcPts val="0"/>
              </a:spcBef>
              <a:defRPr b="0" baseline="0" i="0" sz="1799" u="none" cap="none" strike="noStrike">
                <a:solidFill>
                  <a:schemeClr val="dk1"/>
                </a:solidFill>
                <a:latin typeface="Calibri"/>
                <a:ea typeface="Calibri"/>
                <a:cs typeface="Calibri"/>
                <a:sym typeface="Calibri"/>
              </a:defRPr>
            </a:lvl5pPr>
            <a:lvl6pPr indent="-12013" marL="2285314" marR="0" rtl="0" algn="l">
              <a:spcBef>
                <a:spcPts val="0"/>
              </a:spcBef>
              <a:defRPr b="0" baseline="0" i="0" sz="1799" u="none" cap="none" strike="noStrike">
                <a:solidFill>
                  <a:schemeClr val="dk1"/>
                </a:solidFill>
                <a:latin typeface="Calibri"/>
                <a:ea typeface="Calibri"/>
                <a:cs typeface="Calibri"/>
                <a:sym typeface="Calibri"/>
              </a:defRPr>
            </a:lvl6pPr>
            <a:lvl7pPr indent="-11876" marL="2742377" marR="0" rtl="0" algn="l">
              <a:spcBef>
                <a:spcPts val="0"/>
              </a:spcBef>
              <a:defRPr b="0" baseline="0" i="0" sz="1799" u="none" cap="none" strike="noStrike">
                <a:solidFill>
                  <a:schemeClr val="dk1"/>
                </a:solidFill>
                <a:latin typeface="Calibri"/>
                <a:ea typeface="Calibri"/>
                <a:cs typeface="Calibri"/>
                <a:sym typeface="Calibri"/>
              </a:defRPr>
            </a:lvl7pPr>
            <a:lvl8pPr indent="-11739" marL="3199440" marR="0" rtl="0" algn="l">
              <a:spcBef>
                <a:spcPts val="0"/>
              </a:spcBef>
              <a:defRPr b="0" baseline="0" i="0" sz="1799" u="none" cap="none" strike="noStrike">
                <a:solidFill>
                  <a:schemeClr val="dk1"/>
                </a:solidFill>
                <a:latin typeface="Calibri"/>
                <a:ea typeface="Calibri"/>
                <a:cs typeface="Calibri"/>
                <a:sym typeface="Calibri"/>
              </a:defRPr>
            </a:lvl8pPr>
            <a:lvl9pPr indent="-11603" marL="3656503" marR="0" rtl="0" algn="l">
              <a:spcBef>
                <a:spcPts val="0"/>
              </a:spcBef>
              <a:defRPr b="0" baseline="0" i="0" sz="1799" u="none" cap="none" strike="noStrike">
                <a:solidFill>
                  <a:schemeClr val="dk1"/>
                </a:solidFill>
                <a:latin typeface="Calibri"/>
                <a:ea typeface="Calibri"/>
                <a:cs typeface="Calibri"/>
                <a:sym typeface="Calibri"/>
              </a:defRPr>
            </a:lvl9pPr>
          </a:lstStyle>
          <a:p/>
        </p:txBody>
      </p:sp>
      <p:sp>
        <p:nvSpPr>
          <p:cNvPr id="84" name="Shape 84"/>
          <p:cNvSpPr txBox="1"/>
          <p:nvPr>
            <p:ph idx="12" type="sldNum"/>
          </p:nvPr>
        </p:nvSpPr>
        <p:spPr>
          <a:xfrm>
            <a:off x="8608357" y="6356351"/>
            <a:ext cx="2742485"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85" name="Shape 85"/>
        <p:cNvGrpSpPr/>
        <p:nvPr/>
      </p:nvGrpSpPr>
      <p:grpSpPr>
        <a:xfrm>
          <a:off x="0" y="0"/>
          <a:ext cx="0" cy="0"/>
          <a:chOff x="0" y="0"/>
          <a:chExt cx="0" cy="0"/>
        </a:xfrm>
      </p:grpSpPr>
      <p:sp>
        <p:nvSpPr>
          <p:cNvPr id="86" name="Shape 86"/>
          <p:cNvSpPr txBox="1"/>
          <p:nvPr>
            <p:ph type="title"/>
          </p:nvPr>
        </p:nvSpPr>
        <p:spPr>
          <a:xfrm>
            <a:off x="839570" y="457200"/>
            <a:ext cx="3931212" cy="1600199"/>
          </a:xfrm>
          <a:prstGeom prst="rect">
            <a:avLst/>
          </a:prstGeom>
          <a:noFill/>
          <a:ln>
            <a:noFill/>
          </a:ln>
        </p:spPr>
        <p:txBody>
          <a:bodyPr anchorCtr="0" anchor="b" bIns="91425" lIns="91425" rIns="91425" tIns="91425"/>
          <a:lstStyle>
            <a:lvl1pPr rtl="0">
              <a:spcBef>
                <a:spcPts val="0"/>
              </a:spcBef>
              <a:defRPr sz="3199"/>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7" name="Shape 87"/>
          <p:cNvSpPr/>
          <p:nvPr>
            <p:ph idx="2" type="pic"/>
          </p:nvPr>
        </p:nvSpPr>
        <p:spPr>
          <a:xfrm>
            <a:off x="5181837" y="987425"/>
            <a:ext cx="6170592" cy="4873624"/>
          </a:xfrm>
          <a:prstGeom prst="rect">
            <a:avLst/>
          </a:prstGeom>
          <a:noFill/>
          <a:ln>
            <a:noFill/>
          </a:ln>
        </p:spPr>
      </p:sp>
      <p:sp>
        <p:nvSpPr>
          <p:cNvPr id="88" name="Shape 88"/>
          <p:cNvSpPr txBox="1"/>
          <p:nvPr>
            <p:ph idx="1" type="body"/>
          </p:nvPr>
        </p:nvSpPr>
        <p:spPr>
          <a:xfrm>
            <a:off x="839570" y="2057400"/>
            <a:ext cx="3931212" cy="3811588"/>
          </a:xfrm>
          <a:prstGeom prst="rect">
            <a:avLst/>
          </a:prstGeom>
          <a:noFill/>
          <a:ln>
            <a:noFill/>
          </a:ln>
        </p:spPr>
        <p:txBody>
          <a:bodyPr anchorCtr="0" anchor="t" bIns="91425" lIns="91425" rIns="91425" tIns="91425"/>
          <a:lstStyle>
            <a:lvl1pPr indent="0" marL="0" rtl="0">
              <a:spcBef>
                <a:spcPts val="0"/>
              </a:spcBef>
              <a:buFont typeface="Calibri"/>
              <a:buNone/>
              <a:defRPr sz="1600"/>
            </a:lvl1pPr>
            <a:lvl2pPr indent="-12562" marL="457063" rtl="0">
              <a:spcBef>
                <a:spcPts val="0"/>
              </a:spcBef>
              <a:buFont typeface="Calibri"/>
              <a:buNone/>
              <a:defRPr sz="1400"/>
            </a:lvl2pPr>
            <a:lvl3pPr indent="-12425" marL="914126" rtl="0">
              <a:spcBef>
                <a:spcPts val="0"/>
              </a:spcBef>
              <a:buFont typeface="Calibri"/>
              <a:buNone/>
              <a:defRPr sz="1200"/>
            </a:lvl3pPr>
            <a:lvl4pPr indent="-12288" marL="1371189" rtl="0">
              <a:spcBef>
                <a:spcPts val="0"/>
              </a:spcBef>
              <a:buFont typeface="Calibri"/>
              <a:buNone/>
              <a:defRPr sz="1000"/>
            </a:lvl4pPr>
            <a:lvl5pPr indent="-12151" marL="1828251" rtl="0">
              <a:spcBef>
                <a:spcPts val="0"/>
              </a:spcBef>
              <a:buFont typeface="Calibri"/>
              <a:buNone/>
              <a:defRPr sz="1000"/>
            </a:lvl5pPr>
            <a:lvl6pPr indent="-12013" marL="2285314" rtl="0">
              <a:spcBef>
                <a:spcPts val="0"/>
              </a:spcBef>
              <a:buFont typeface="Calibri"/>
              <a:buNone/>
              <a:defRPr sz="1000"/>
            </a:lvl6pPr>
            <a:lvl7pPr indent="-11876" marL="2742377" rtl="0">
              <a:spcBef>
                <a:spcPts val="0"/>
              </a:spcBef>
              <a:buFont typeface="Calibri"/>
              <a:buNone/>
              <a:defRPr sz="1000"/>
            </a:lvl7pPr>
            <a:lvl8pPr indent="-11739" marL="3199440" rtl="0">
              <a:spcBef>
                <a:spcPts val="0"/>
              </a:spcBef>
              <a:buFont typeface="Calibri"/>
              <a:buNone/>
              <a:defRPr sz="1000"/>
            </a:lvl8pPr>
            <a:lvl9pPr indent="-11603" marL="3656503" rtl="0">
              <a:spcBef>
                <a:spcPts val="0"/>
              </a:spcBef>
              <a:buFont typeface="Calibri"/>
              <a:buNone/>
              <a:defRPr sz="1000"/>
            </a:lvl9pPr>
          </a:lstStyle>
          <a:p/>
        </p:txBody>
      </p:sp>
      <p:sp>
        <p:nvSpPr>
          <p:cNvPr id="89" name="Shape 89"/>
          <p:cNvSpPr txBox="1"/>
          <p:nvPr>
            <p:ph idx="10" type="dt"/>
          </p:nvPr>
        </p:nvSpPr>
        <p:spPr>
          <a:xfrm>
            <a:off x="837982" y="6356351"/>
            <a:ext cx="2742485"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12562" marL="457063" marR="0" rtl="0" algn="l">
              <a:spcBef>
                <a:spcPts val="0"/>
              </a:spcBef>
              <a:defRPr b="0" baseline="0" i="0" sz="1799" u="none" cap="none" strike="noStrike">
                <a:solidFill>
                  <a:schemeClr val="dk1"/>
                </a:solidFill>
                <a:latin typeface="Calibri"/>
                <a:ea typeface="Calibri"/>
                <a:cs typeface="Calibri"/>
                <a:sym typeface="Calibri"/>
              </a:defRPr>
            </a:lvl2pPr>
            <a:lvl3pPr indent="-12425" marL="914126" marR="0" rtl="0" algn="l">
              <a:spcBef>
                <a:spcPts val="0"/>
              </a:spcBef>
              <a:defRPr b="0" baseline="0" i="0" sz="1799" u="none" cap="none" strike="noStrike">
                <a:solidFill>
                  <a:schemeClr val="dk1"/>
                </a:solidFill>
                <a:latin typeface="Calibri"/>
                <a:ea typeface="Calibri"/>
                <a:cs typeface="Calibri"/>
                <a:sym typeface="Calibri"/>
              </a:defRPr>
            </a:lvl3pPr>
            <a:lvl4pPr indent="-12288" marL="1371189" marR="0" rtl="0" algn="l">
              <a:spcBef>
                <a:spcPts val="0"/>
              </a:spcBef>
              <a:defRPr b="0" baseline="0" i="0" sz="1799" u="none" cap="none" strike="noStrike">
                <a:solidFill>
                  <a:schemeClr val="dk1"/>
                </a:solidFill>
                <a:latin typeface="Calibri"/>
                <a:ea typeface="Calibri"/>
                <a:cs typeface="Calibri"/>
                <a:sym typeface="Calibri"/>
              </a:defRPr>
            </a:lvl4pPr>
            <a:lvl5pPr indent="-12151" marL="1828251" marR="0" rtl="0" algn="l">
              <a:spcBef>
                <a:spcPts val="0"/>
              </a:spcBef>
              <a:defRPr b="0" baseline="0" i="0" sz="1799" u="none" cap="none" strike="noStrike">
                <a:solidFill>
                  <a:schemeClr val="dk1"/>
                </a:solidFill>
                <a:latin typeface="Calibri"/>
                <a:ea typeface="Calibri"/>
                <a:cs typeface="Calibri"/>
                <a:sym typeface="Calibri"/>
              </a:defRPr>
            </a:lvl5pPr>
            <a:lvl6pPr indent="-12013" marL="2285314" marR="0" rtl="0" algn="l">
              <a:spcBef>
                <a:spcPts val="0"/>
              </a:spcBef>
              <a:defRPr b="0" baseline="0" i="0" sz="1799" u="none" cap="none" strike="noStrike">
                <a:solidFill>
                  <a:schemeClr val="dk1"/>
                </a:solidFill>
                <a:latin typeface="Calibri"/>
                <a:ea typeface="Calibri"/>
                <a:cs typeface="Calibri"/>
                <a:sym typeface="Calibri"/>
              </a:defRPr>
            </a:lvl6pPr>
            <a:lvl7pPr indent="-11876" marL="2742377" marR="0" rtl="0" algn="l">
              <a:spcBef>
                <a:spcPts val="0"/>
              </a:spcBef>
              <a:defRPr b="0" baseline="0" i="0" sz="1799" u="none" cap="none" strike="noStrike">
                <a:solidFill>
                  <a:schemeClr val="dk1"/>
                </a:solidFill>
                <a:latin typeface="Calibri"/>
                <a:ea typeface="Calibri"/>
                <a:cs typeface="Calibri"/>
                <a:sym typeface="Calibri"/>
              </a:defRPr>
            </a:lvl7pPr>
            <a:lvl8pPr indent="-11739" marL="3199440" marR="0" rtl="0" algn="l">
              <a:spcBef>
                <a:spcPts val="0"/>
              </a:spcBef>
              <a:defRPr b="0" baseline="0" i="0" sz="1799" u="none" cap="none" strike="noStrike">
                <a:solidFill>
                  <a:schemeClr val="dk1"/>
                </a:solidFill>
                <a:latin typeface="Calibri"/>
                <a:ea typeface="Calibri"/>
                <a:cs typeface="Calibri"/>
                <a:sym typeface="Calibri"/>
              </a:defRPr>
            </a:lvl8pPr>
            <a:lvl9pPr indent="-11603" marL="3656503" marR="0" rtl="0" algn="l">
              <a:spcBef>
                <a:spcPts val="0"/>
              </a:spcBef>
              <a:defRPr b="0" baseline="0" i="0" sz="1799" u="none" cap="none" strike="noStrike">
                <a:solidFill>
                  <a:schemeClr val="dk1"/>
                </a:solidFill>
                <a:latin typeface="Calibri"/>
                <a:ea typeface="Calibri"/>
                <a:cs typeface="Calibri"/>
                <a:sym typeface="Calibri"/>
              </a:defRPr>
            </a:lvl9pPr>
          </a:lstStyle>
          <a:p/>
        </p:txBody>
      </p:sp>
      <p:sp>
        <p:nvSpPr>
          <p:cNvPr id="90" name="Shape 90"/>
          <p:cNvSpPr txBox="1"/>
          <p:nvPr>
            <p:ph idx="11" type="ftr"/>
          </p:nvPr>
        </p:nvSpPr>
        <p:spPr>
          <a:xfrm>
            <a:off x="4037548" y="6356351"/>
            <a:ext cx="4113727"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12562" marL="457063" marR="0" rtl="0" algn="l">
              <a:spcBef>
                <a:spcPts val="0"/>
              </a:spcBef>
              <a:defRPr b="0" baseline="0" i="0" sz="1799" u="none" cap="none" strike="noStrike">
                <a:solidFill>
                  <a:schemeClr val="dk1"/>
                </a:solidFill>
                <a:latin typeface="Calibri"/>
                <a:ea typeface="Calibri"/>
                <a:cs typeface="Calibri"/>
                <a:sym typeface="Calibri"/>
              </a:defRPr>
            </a:lvl2pPr>
            <a:lvl3pPr indent="-12425" marL="914126" marR="0" rtl="0" algn="l">
              <a:spcBef>
                <a:spcPts val="0"/>
              </a:spcBef>
              <a:defRPr b="0" baseline="0" i="0" sz="1799" u="none" cap="none" strike="noStrike">
                <a:solidFill>
                  <a:schemeClr val="dk1"/>
                </a:solidFill>
                <a:latin typeface="Calibri"/>
                <a:ea typeface="Calibri"/>
                <a:cs typeface="Calibri"/>
                <a:sym typeface="Calibri"/>
              </a:defRPr>
            </a:lvl3pPr>
            <a:lvl4pPr indent="-12288" marL="1371189" marR="0" rtl="0" algn="l">
              <a:spcBef>
                <a:spcPts val="0"/>
              </a:spcBef>
              <a:defRPr b="0" baseline="0" i="0" sz="1799" u="none" cap="none" strike="noStrike">
                <a:solidFill>
                  <a:schemeClr val="dk1"/>
                </a:solidFill>
                <a:latin typeface="Calibri"/>
                <a:ea typeface="Calibri"/>
                <a:cs typeface="Calibri"/>
                <a:sym typeface="Calibri"/>
              </a:defRPr>
            </a:lvl4pPr>
            <a:lvl5pPr indent="-12151" marL="1828251" marR="0" rtl="0" algn="l">
              <a:spcBef>
                <a:spcPts val="0"/>
              </a:spcBef>
              <a:defRPr b="0" baseline="0" i="0" sz="1799" u="none" cap="none" strike="noStrike">
                <a:solidFill>
                  <a:schemeClr val="dk1"/>
                </a:solidFill>
                <a:latin typeface="Calibri"/>
                <a:ea typeface="Calibri"/>
                <a:cs typeface="Calibri"/>
                <a:sym typeface="Calibri"/>
              </a:defRPr>
            </a:lvl5pPr>
            <a:lvl6pPr indent="-12013" marL="2285314" marR="0" rtl="0" algn="l">
              <a:spcBef>
                <a:spcPts val="0"/>
              </a:spcBef>
              <a:defRPr b="0" baseline="0" i="0" sz="1799" u="none" cap="none" strike="noStrike">
                <a:solidFill>
                  <a:schemeClr val="dk1"/>
                </a:solidFill>
                <a:latin typeface="Calibri"/>
                <a:ea typeface="Calibri"/>
                <a:cs typeface="Calibri"/>
                <a:sym typeface="Calibri"/>
              </a:defRPr>
            </a:lvl6pPr>
            <a:lvl7pPr indent="-11876" marL="2742377" marR="0" rtl="0" algn="l">
              <a:spcBef>
                <a:spcPts val="0"/>
              </a:spcBef>
              <a:defRPr b="0" baseline="0" i="0" sz="1799" u="none" cap="none" strike="noStrike">
                <a:solidFill>
                  <a:schemeClr val="dk1"/>
                </a:solidFill>
                <a:latin typeface="Calibri"/>
                <a:ea typeface="Calibri"/>
                <a:cs typeface="Calibri"/>
                <a:sym typeface="Calibri"/>
              </a:defRPr>
            </a:lvl7pPr>
            <a:lvl8pPr indent="-11739" marL="3199440" marR="0" rtl="0" algn="l">
              <a:spcBef>
                <a:spcPts val="0"/>
              </a:spcBef>
              <a:defRPr b="0" baseline="0" i="0" sz="1799" u="none" cap="none" strike="noStrike">
                <a:solidFill>
                  <a:schemeClr val="dk1"/>
                </a:solidFill>
                <a:latin typeface="Calibri"/>
                <a:ea typeface="Calibri"/>
                <a:cs typeface="Calibri"/>
                <a:sym typeface="Calibri"/>
              </a:defRPr>
            </a:lvl8pPr>
            <a:lvl9pPr indent="-11603" marL="3656503" marR="0" rtl="0" algn="l">
              <a:spcBef>
                <a:spcPts val="0"/>
              </a:spcBef>
              <a:defRPr b="0" baseline="0" i="0" sz="1799" u="none" cap="none" strike="noStrike">
                <a:solidFill>
                  <a:schemeClr val="dk1"/>
                </a:solidFill>
                <a:latin typeface="Calibri"/>
                <a:ea typeface="Calibri"/>
                <a:cs typeface="Calibri"/>
                <a:sym typeface="Calibri"/>
              </a:defRPr>
            </a:lvl9pPr>
          </a:lstStyle>
          <a:p/>
        </p:txBody>
      </p:sp>
      <p:sp>
        <p:nvSpPr>
          <p:cNvPr id="91" name="Shape 91"/>
          <p:cNvSpPr txBox="1"/>
          <p:nvPr>
            <p:ph idx="12" type="sldNum"/>
          </p:nvPr>
        </p:nvSpPr>
        <p:spPr>
          <a:xfrm>
            <a:off x="8608357" y="6356351"/>
            <a:ext cx="2742485"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92" name="Shape 92"/>
        <p:cNvGrpSpPr/>
        <p:nvPr/>
      </p:nvGrpSpPr>
      <p:grpSpPr>
        <a:xfrm>
          <a:off x="0" y="0"/>
          <a:ext cx="0" cy="0"/>
          <a:chOff x="0" y="0"/>
          <a:chExt cx="0" cy="0"/>
        </a:xfrm>
      </p:grpSpPr>
      <p:sp>
        <p:nvSpPr>
          <p:cNvPr id="93" name="Shape 93"/>
          <p:cNvSpPr txBox="1"/>
          <p:nvPr>
            <p:ph type="title"/>
          </p:nvPr>
        </p:nvSpPr>
        <p:spPr>
          <a:xfrm>
            <a:off x="837982" y="365126"/>
            <a:ext cx="10512861" cy="1325562"/>
          </a:xfrm>
          <a:prstGeom prst="rect">
            <a:avLst/>
          </a:prstGeom>
          <a:noFill/>
          <a:ln>
            <a:noFill/>
          </a:ln>
        </p:spPr>
        <p:txBody>
          <a:bodyPr anchorCtr="0" anchor="ctr" bIns="91425" lIns="91425" rIns="91425" tIns="91425"/>
          <a:lstStyle>
            <a:lvl1pPr rtl="0" algn="l">
              <a:lnSpc>
                <a:spcPct val="90000"/>
              </a:lnSpc>
              <a:spcBef>
                <a:spcPts val="0"/>
              </a:spcBef>
              <a:buClr>
                <a:schemeClr val="dk1"/>
              </a:buClr>
              <a:buFont typeface="Calibri"/>
              <a:buNone/>
              <a:defRPr sz="4399">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94" name="Shape 94"/>
          <p:cNvSpPr txBox="1"/>
          <p:nvPr>
            <p:ph idx="1" type="body"/>
          </p:nvPr>
        </p:nvSpPr>
        <p:spPr>
          <a:xfrm rot="5400000">
            <a:off x="3918743" y="-1255136"/>
            <a:ext cx="4351338" cy="10512861"/>
          </a:xfrm>
          <a:prstGeom prst="rect">
            <a:avLst/>
          </a:prstGeom>
          <a:noFill/>
          <a:ln>
            <a:noFill/>
          </a:ln>
        </p:spPr>
        <p:txBody>
          <a:bodyPr anchorCtr="0" anchor="t" bIns="91425" lIns="91425" rIns="91425" tIns="91425"/>
          <a:lstStyle>
            <a:lvl1pPr indent="-50794" marL="228531" rtl="0" algn="l">
              <a:lnSpc>
                <a:spcPct val="90000"/>
              </a:lnSpc>
              <a:spcBef>
                <a:spcPts val="1000"/>
              </a:spcBef>
              <a:buClr>
                <a:schemeClr val="dk1"/>
              </a:buClr>
              <a:buFont typeface="Arial"/>
              <a:buChar char="•"/>
              <a:defRPr sz="2799">
                <a:solidFill>
                  <a:schemeClr val="dk1"/>
                </a:solidFill>
                <a:latin typeface="Calibri"/>
                <a:ea typeface="Calibri"/>
                <a:cs typeface="Calibri"/>
                <a:sym typeface="Calibri"/>
              </a:defRPr>
            </a:lvl1pPr>
            <a:lvl2pPr indent="-88757" marL="685594" rtl="0" algn="l">
              <a:lnSpc>
                <a:spcPct val="90000"/>
              </a:lnSpc>
              <a:spcBef>
                <a:spcPts val="500"/>
              </a:spcBef>
              <a:buClr>
                <a:schemeClr val="dk1"/>
              </a:buClr>
              <a:buFont typeface="Arial"/>
              <a:buChar char="•"/>
              <a:defRPr sz="2399">
                <a:solidFill>
                  <a:schemeClr val="dk1"/>
                </a:solidFill>
                <a:latin typeface="Calibri"/>
                <a:ea typeface="Calibri"/>
                <a:cs typeface="Calibri"/>
                <a:sym typeface="Calibri"/>
              </a:defRPr>
            </a:lvl2pPr>
            <a:lvl3pPr indent="-114020" marL="1142657" rtl="0" algn="l">
              <a:lnSpc>
                <a:spcPct val="90000"/>
              </a:lnSpc>
              <a:spcBef>
                <a:spcPts val="500"/>
              </a:spcBef>
              <a:buClr>
                <a:schemeClr val="dk1"/>
              </a:buClr>
              <a:buFont typeface="Arial"/>
              <a:buChar char="•"/>
              <a:defRPr sz="1999">
                <a:solidFill>
                  <a:schemeClr val="dk1"/>
                </a:solidFill>
                <a:latin typeface="Calibri"/>
                <a:ea typeface="Calibri"/>
                <a:cs typeface="Calibri"/>
                <a:sym typeface="Calibri"/>
              </a:defRPr>
            </a:lvl3pPr>
            <a:lvl4pPr indent="-126583" marL="1599720" rtl="0" algn="l">
              <a:lnSpc>
                <a:spcPct val="90000"/>
              </a:lnSpc>
              <a:spcBef>
                <a:spcPts val="500"/>
              </a:spcBef>
              <a:buClr>
                <a:schemeClr val="dk1"/>
              </a:buClr>
              <a:buFont typeface="Arial"/>
              <a:buChar char="•"/>
              <a:defRPr sz="1799">
                <a:solidFill>
                  <a:schemeClr val="dk1"/>
                </a:solidFill>
                <a:latin typeface="Calibri"/>
                <a:ea typeface="Calibri"/>
                <a:cs typeface="Calibri"/>
                <a:sym typeface="Calibri"/>
              </a:defRPr>
            </a:lvl4pPr>
            <a:lvl5pPr indent="-126446" marL="2056783" rtl="0" algn="l">
              <a:lnSpc>
                <a:spcPct val="90000"/>
              </a:lnSpc>
              <a:spcBef>
                <a:spcPts val="500"/>
              </a:spcBef>
              <a:buClr>
                <a:schemeClr val="dk1"/>
              </a:buClr>
              <a:buFont typeface="Arial"/>
              <a:buChar char="•"/>
              <a:defRPr sz="1799">
                <a:solidFill>
                  <a:schemeClr val="dk1"/>
                </a:solidFill>
                <a:latin typeface="Calibri"/>
                <a:ea typeface="Calibri"/>
                <a:cs typeface="Calibri"/>
                <a:sym typeface="Calibri"/>
              </a:defRPr>
            </a:lvl5pPr>
            <a:lvl6pPr indent="-126309" marL="2513846" rtl="0" algn="l">
              <a:lnSpc>
                <a:spcPct val="90000"/>
              </a:lnSpc>
              <a:spcBef>
                <a:spcPts val="500"/>
              </a:spcBef>
              <a:buClr>
                <a:schemeClr val="dk1"/>
              </a:buClr>
              <a:buFont typeface="Arial"/>
              <a:buChar char="•"/>
              <a:defRPr sz="1799">
                <a:solidFill>
                  <a:schemeClr val="dk1"/>
                </a:solidFill>
                <a:latin typeface="Calibri"/>
                <a:ea typeface="Calibri"/>
                <a:cs typeface="Calibri"/>
                <a:sym typeface="Calibri"/>
              </a:defRPr>
            </a:lvl6pPr>
            <a:lvl7pPr indent="-126171" marL="2970908" rtl="0" algn="l">
              <a:lnSpc>
                <a:spcPct val="90000"/>
              </a:lnSpc>
              <a:spcBef>
                <a:spcPts val="500"/>
              </a:spcBef>
              <a:buClr>
                <a:schemeClr val="dk1"/>
              </a:buClr>
              <a:buFont typeface="Arial"/>
              <a:buChar char="•"/>
              <a:defRPr sz="1799">
                <a:solidFill>
                  <a:schemeClr val="dk1"/>
                </a:solidFill>
                <a:latin typeface="Calibri"/>
                <a:ea typeface="Calibri"/>
                <a:cs typeface="Calibri"/>
                <a:sym typeface="Calibri"/>
              </a:defRPr>
            </a:lvl7pPr>
            <a:lvl8pPr indent="-126034" marL="3427971" rtl="0" algn="l">
              <a:lnSpc>
                <a:spcPct val="90000"/>
              </a:lnSpc>
              <a:spcBef>
                <a:spcPts val="500"/>
              </a:spcBef>
              <a:buClr>
                <a:schemeClr val="dk1"/>
              </a:buClr>
              <a:buFont typeface="Arial"/>
              <a:buChar char="•"/>
              <a:defRPr sz="1799">
                <a:solidFill>
                  <a:schemeClr val="dk1"/>
                </a:solidFill>
                <a:latin typeface="Calibri"/>
                <a:ea typeface="Calibri"/>
                <a:cs typeface="Calibri"/>
                <a:sym typeface="Calibri"/>
              </a:defRPr>
            </a:lvl8pPr>
            <a:lvl9pPr indent="-125897" marL="3885034" rtl="0" algn="l">
              <a:lnSpc>
                <a:spcPct val="90000"/>
              </a:lnSpc>
              <a:spcBef>
                <a:spcPts val="500"/>
              </a:spcBef>
              <a:buClr>
                <a:schemeClr val="dk1"/>
              </a:buClr>
              <a:buFont typeface="Arial"/>
              <a:buChar char="•"/>
              <a:defRPr sz="1799">
                <a:solidFill>
                  <a:schemeClr val="dk1"/>
                </a:solidFill>
                <a:latin typeface="Calibri"/>
                <a:ea typeface="Calibri"/>
                <a:cs typeface="Calibri"/>
                <a:sym typeface="Calibri"/>
              </a:defRPr>
            </a:lvl9pPr>
          </a:lstStyle>
          <a:p/>
        </p:txBody>
      </p:sp>
      <p:sp>
        <p:nvSpPr>
          <p:cNvPr id="95" name="Shape 95"/>
          <p:cNvSpPr txBox="1"/>
          <p:nvPr>
            <p:ph idx="10" type="dt"/>
          </p:nvPr>
        </p:nvSpPr>
        <p:spPr>
          <a:xfrm>
            <a:off x="837982" y="6356351"/>
            <a:ext cx="2742485"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12562" marL="457063" marR="0" rtl="0" algn="l">
              <a:spcBef>
                <a:spcPts val="0"/>
              </a:spcBef>
              <a:defRPr b="0" baseline="0" i="0" sz="1799" u="none" cap="none" strike="noStrike">
                <a:solidFill>
                  <a:schemeClr val="dk1"/>
                </a:solidFill>
                <a:latin typeface="Calibri"/>
                <a:ea typeface="Calibri"/>
                <a:cs typeface="Calibri"/>
                <a:sym typeface="Calibri"/>
              </a:defRPr>
            </a:lvl2pPr>
            <a:lvl3pPr indent="-12425" marL="914126" marR="0" rtl="0" algn="l">
              <a:spcBef>
                <a:spcPts val="0"/>
              </a:spcBef>
              <a:defRPr b="0" baseline="0" i="0" sz="1799" u="none" cap="none" strike="noStrike">
                <a:solidFill>
                  <a:schemeClr val="dk1"/>
                </a:solidFill>
                <a:latin typeface="Calibri"/>
                <a:ea typeface="Calibri"/>
                <a:cs typeface="Calibri"/>
                <a:sym typeface="Calibri"/>
              </a:defRPr>
            </a:lvl3pPr>
            <a:lvl4pPr indent="-12288" marL="1371189" marR="0" rtl="0" algn="l">
              <a:spcBef>
                <a:spcPts val="0"/>
              </a:spcBef>
              <a:defRPr b="0" baseline="0" i="0" sz="1799" u="none" cap="none" strike="noStrike">
                <a:solidFill>
                  <a:schemeClr val="dk1"/>
                </a:solidFill>
                <a:latin typeface="Calibri"/>
                <a:ea typeface="Calibri"/>
                <a:cs typeface="Calibri"/>
                <a:sym typeface="Calibri"/>
              </a:defRPr>
            </a:lvl4pPr>
            <a:lvl5pPr indent="-12151" marL="1828251" marR="0" rtl="0" algn="l">
              <a:spcBef>
                <a:spcPts val="0"/>
              </a:spcBef>
              <a:defRPr b="0" baseline="0" i="0" sz="1799" u="none" cap="none" strike="noStrike">
                <a:solidFill>
                  <a:schemeClr val="dk1"/>
                </a:solidFill>
                <a:latin typeface="Calibri"/>
                <a:ea typeface="Calibri"/>
                <a:cs typeface="Calibri"/>
                <a:sym typeface="Calibri"/>
              </a:defRPr>
            </a:lvl5pPr>
            <a:lvl6pPr indent="-12013" marL="2285314" marR="0" rtl="0" algn="l">
              <a:spcBef>
                <a:spcPts val="0"/>
              </a:spcBef>
              <a:defRPr b="0" baseline="0" i="0" sz="1799" u="none" cap="none" strike="noStrike">
                <a:solidFill>
                  <a:schemeClr val="dk1"/>
                </a:solidFill>
                <a:latin typeface="Calibri"/>
                <a:ea typeface="Calibri"/>
                <a:cs typeface="Calibri"/>
                <a:sym typeface="Calibri"/>
              </a:defRPr>
            </a:lvl6pPr>
            <a:lvl7pPr indent="-11876" marL="2742377" marR="0" rtl="0" algn="l">
              <a:spcBef>
                <a:spcPts val="0"/>
              </a:spcBef>
              <a:defRPr b="0" baseline="0" i="0" sz="1799" u="none" cap="none" strike="noStrike">
                <a:solidFill>
                  <a:schemeClr val="dk1"/>
                </a:solidFill>
                <a:latin typeface="Calibri"/>
                <a:ea typeface="Calibri"/>
                <a:cs typeface="Calibri"/>
                <a:sym typeface="Calibri"/>
              </a:defRPr>
            </a:lvl7pPr>
            <a:lvl8pPr indent="-11739" marL="3199440" marR="0" rtl="0" algn="l">
              <a:spcBef>
                <a:spcPts val="0"/>
              </a:spcBef>
              <a:defRPr b="0" baseline="0" i="0" sz="1799" u="none" cap="none" strike="noStrike">
                <a:solidFill>
                  <a:schemeClr val="dk1"/>
                </a:solidFill>
                <a:latin typeface="Calibri"/>
                <a:ea typeface="Calibri"/>
                <a:cs typeface="Calibri"/>
                <a:sym typeface="Calibri"/>
              </a:defRPr>
            </a:lvl8pPr>
            <a:lvl9pPr indent="-11603" marL="3656503" marR="0" rtl="0" algn="l">
              <a:spcBef>
                <a:spcPts val="0"/>
              </a:spcBef>
              <a:defRPr b="0" baseline="0" i="0" sz="1799" u="none" cap="none" strike="noStrike">
                <a:solidFill>
                  <a:schemeClr val="dk1"/>
                </a:solidFill>
                <a:latin typeface="Calibri"/>
                <a:ea typeface="Calibri"/>
                <a:cs typeface="Calibri"/>
                <a:sym typeface="Calibri"/>
              </a:defRPr>
            </a:lvl9pPr>
          </a:lstStyle>
          <a:p/>
        </p:txBody>
      </p:sp>
      <p:sp>
        <p:nvSpPr>
          <p:cNvPr id="96" name="Shape 96"/>
          <p:cNvSpPr txBox="1"/>
          <p:nvPr>
            <p:ph idx="11" type="ftr"/>
          </p:nvPr>
        </p:nvSpPr>
        <p:spPr>
          <a:xfrm>
            <a:off x="4037548" y="6356351"/>
            <a:ext cx="4113727"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12562" marL="457063" marR="0" rtl="0" algn="l">
              <a:spcBef>
                <a:spcPts val="0"/>
              </a:spcBef>
              <a:defRPr b="0" baseline="0" i="0" sz="1799" u="none" cap="none" strike="noStrike">
                <a:solidFill>
                  <a:schemeClr val="dk1"/>
                </a:solidFill>
                <a:latin typeface="Calibri"/>
                <a:ea typeface="Calibri"/>
                <a:cs typeface="Calibri"/>
                <a:sym typeface="Calibri"/>
              </a:defRPr>
            </a:lvl2pPr>
            <a:lvl3pPr indent="-12425" marL="914126" marR="0" rtl="0" algn="l">
              <a:spcBef>
                <a:spcPts val="0"/>
              </a:spcBef>
              <a:defRPr b="0" baseline="0" i="0" sz="1799" u="none" cap="none" strike="noStrike">
                <a:solidFill>
                  <a:schemeClr val="dk1"/>
                </a:solidFill>
                <a:latin typeface="Calibri"/>
                <a:ea typeface="Calibri"/>
                <a:cs typeface="Calibri"/>
                <a:sym typeface="Calibri"/>
              </a:defRPr>
            </a:lvl3pPr>
            <a:lvl4pPr indent="-12288" marL="1371189" marR="0" rtl="0" algn="l">
              <a:spcBef>
                <a:spcPts val="0"/>
              </a:spcBef>
              <a:defRPr b="0" baseline="0" i="0" sz="1799" u="none" cap="none" strike="noStrike">
                <a:solidFill>
                  <a:schemeClr val="dk1"/>
                </a:solidFill>
                <a:latin typeface="Calibri"/>
                <a:ea typeface="Calibri"/>
                <a:cs typeface="Calibri"/>
                <a:sym typeface="Calibri"/>
              </a:defRPr>
            </a:lvl4pPr>
            <a:lvl5pPr indent="-12151" marL="1828251" marR="0" rtl="0" algn="l">
              <a:spcBef>
                <a:spcPts val="0"/>
              </a:spcBef>
              <a:defRPr b="0" baseline="0" i="0" sz="1799" u="none" cap="none" strike="noStrike">
                <a:solidFill>
                  <a:schemeClr val="dk1"/>
                </a:solidFill>
                <a:latin typeface="Calibri"/>
                <a:ea typeface="Calibri"/>
                <a:cs typeface="Calibri"/>
                <a:sym typeface="Calibri"/>
              </a:defRPr>
            </a:lvl5pPr>
            <a:lvl6pPr indent="-12013" marL="2285314" marR="0" rtl="0" algn="l">
              <a:spcBef>
                <a:spcPts val="0"/>
              </a:spcBef>
              <a:defRPr b="0" baseline="0" i="0" sz="1799" u="none" cap="none" strike="noStrike">
                <a:solidFill>
                  <a:schemeClr val="dk1"/>
                </a:solidFill>
                <a:latin typeface="Calibri"/>
                <a:ea typeface="Calibri"/>
                <a:cs typeface="Calibri"/>
                <a:sym typeface="Calibri"/>
              </a:defRPr>
            </a:lvl6pPr>
            <a:lvl7pPr indent="-11876" marL="2742377" marR="0" rtl="0" algn="l">
              <a:spcBef>
                <a:spcPts val="0"/>
              </a:spcBef>
              <a:defRPr b="0" baseline="0" i="0" sz="1799" u="none" cap="none" strike="noStrike">
                <a:solidFill>
                  <a:schemeClr val="dk1"/>
                </a:solidFill>
                <a:latin typeface="Calibri"/>
                <a:ea typeface="Calibri"/>
                <a:cs typeface="Calibri"/>
                <a:sym typeface="Calibri"/>
              </a:defRPr>
            </a:lvl7pPr>
            <a:lvl8pPr indent="-11739" marL="3199440" marR="0" rtl="0" algn="l">
              <a:spcBef>
                <a:spcPts val="0"/>
              </a:spcBef>
              <a:defRPr b="0" baseline="0" i="0" sz="1799" u="none" cap="none" strike="noStrike">
                <a:solidFill>
                  <a:schemeClr val="dk1"/>
                </a:solidFill>
                <a:latin typeface="Calibri"/>
                <a:ea typeface="Calibri"/>
                <a:cs typeface="Calibri"/>
                <a:sym typeface="Calibri"/>
              </a:defRPr>
            </a:lvl8pPr>
            <a:lvl9pPr indent="-11603" marL="3656503" marR="0" rtl="0" algn="l">
              <a:spcBef>
                <a:spcPts val="0"/>
              </a:spcBef>
              <a:defRPr b="0" baseline="0" i="0" sz="1799" u="none" cap="none" strike="noStrike">
                <a:solidFill>
                  <a:schemeClr val="dk1"/>
                </a:solidFill>
                <a:latin typeface="Calibri"/>
                <a:ea typeface="Calibri"/>
                <a:cs typeface="Calibri"/>
                <a:sym typeface="Calibri"/>
              </a:defRPr>
            </a:lvl9pPr>
          </a:lstStyle>
          <a:p/>
        </p:txBody>
      </p:sp>
      <p:sp>
        <p:nvSpPr>
          <p:cNvPr id="97" name="Shape 97"/>
          <p:cNvSpPr txBox="1"/>
          <p:nvPr>
            <p:ph idx="12" type="sldNum"/>
          </p:nvPr>
        </p:nvSpPr>
        <p:spPr>
          <a:xfrm>
            <a:off x="8608357" y="6356351"/>
            <a:ext cx="2742485"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98" name="Shape 98"/>
        <p:cNvGrpSpPr/>
        <p:nvPr/>
      </p:nvGrpSpPr>
      <p:grpSpPr>
        <a:xfrm>
          <a:off x="0" y="0"/>
          <a:ext cx="0" cy="0"/>
          <a:chOff x="0" y="0"/>
          <a:chExt cx="0" cy="0"/>
        </a:xfrm>
      </p:grpSpPr>
      <p:sp>
        <p:nvSpPr>
          <p:cNvPr id="99" name="Shape 99"/>
          <p:cNvSpPr txBox="1"/>
          <p:nvPr>
            <p:ph type="title"/>
          </p:nvPr>
        </p:nvSpPr>
        <p:spPr>
          <a:xfrm rot="5400000">
            <a:off x="7130816" y="1956936"/>
            <a:ext cx="5811838" cy="2628215"/>
          </a:xfrm>
          <a:prstGeom prst="rect">
            <a:avLst/>
          </a:prstGeom>
          <a:noFill/>
          <a:ln>
            <a:noFill/>
          </a:ln>
        </p:spPr>
        <p:txBody>
          <a:bodyPr anchorCtr="0" anchor="ctr" bIns="91425" lIns="91425" rIns="91425" tIns="91425"/>
          <a:lstStyle>
            <a:lvl1pPr rtl="0" algn="l">
              <a:lnSpc>
                <a:spcPct val="90000"/>
              </a:lnSpc>
              <a:spcBef>
                <a:spcPts val="0"/>
              </a:spcBef>
              <a:buClr>
                <a:schemeClr val="dk1"/>
              </a:buClr>
              <a:buFont typeface="Calibri"/>
              <a:buNone/>
              <a:defRPr sz="4399">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00" name="Shape 100"/>
          <p:cNvSpPr txBox="1"/>
          <p:nvPr>
            <p:ph idx="1" type="body"/>
          </p:nvPr>
        </p:nvSpPr>
        <p:spPr>
          <a:xfrm rot="5400000">
            <a:off x="1798206" y="-595098"/>
            <a:ext cx="5811838" cy="7732285"/>
          </a:xfrm>
          <a:prstGeom prst="rect">
            <a:avLst/>
          </a:prstGeom>
          <a:noFill/>
          <a:ln>
            <a:noFill/>
          </a:ln>
        </p:spPr>
        <p:txBody>
          <a:bodyPr anchorCtr="0" anchor="t" bIns="91425" lIns="91425" rIns="91425" tIns="91425"/>
          <a:lstStyle>
            <a:lvl1pPr indent="-50794" marL="228531" rtl="0" algn="l">
              <a:lnSpc>
                <a:spcPct val="90000"/>
              </a:lnSpc>
              <a:spcBef>
                <a:spcPts val="1000"/>
              </a:spcBef>
              <a:buClr>
                <a:schemeClr val="dk1"/>
              </a:buClr>
              <a:buFont typeface="Arial"/>
              <a:buChar char="•"/>
              <a:defRPr sz="2799">
                <a:solidFill>
                  <a:schemeClr val="dk1"/>
                </a:solidFill>
                <a:latin typeface="Calibri"/>
                <a:ea typeface="Calibri"/>
                <a:cs typeface="Calibri"/>
                <a:sym typeface="Calibri"/>
              </a:defRPr>
            </a:lvl1pPr>
            <a:lvl2pPr indent="-88757" marL="685594" rtl="0" algn="l">
              <a:lnSpc>
                <a:spcPct val="90000"/>
              </a:lnSpc>
              <a:spcBef>
                <a:spcPts val="500"/>
              </a:spcBef>
              <a:buClr>
                <a:schemeClr val="dk1"/>
              </a:buClr>
              <a:buFont typeface="Arial"/>
              <a:buChar char="•"/>
              <a:defRPr sz="2399">
                <a:solidFill>
                  <a:schemeClr val="dk1"/>
                </a:solidFill>
                <a:latin typeface="Calibri"/>
                <a:ea typeface="Calibri"/>
                <a:cs typeface="Calibri"/>
                <a:sym typeface="Calibri"/>
              </a:defRPr>
            </a:lvl2pPr>
            <a:lvl3pPr indent="-114020" marL="1142657" rtl="0" algn="l">
              <a:lnSpc>
                <a:spcPct val="90000"/>
              </a:lnSpc>
              <a:spcBef>
                <a:spcPts val="500"/>
              </a:spcBef>
              <a:buClr>
                <a:schemeClr val="dk1"/>
              </a:buClr>
              <a:buFont typeface="Arial"/>
              <a:buChar char="•"/>
              <a:defRPr sz="1999">
                <a:solidFill>
                  <a:schemeClr val="dk1"/>
                </a:solidFill>
                <a:latin typeface="Calibri"/>
                <a:ea typeface="Calibri"/>
                <a:cs typeface="Calibri"/>
                <a:sym typeface="Calibri"/>
              </a:defRPr>
            </a:lvl3pPr>
            <a:lvl4pPr indent="-126583" marL="1599720" rtl="0" algn="l">
              <a:lnSpc>
                <a:spcPct val="90000"/>
              </a:lnSpc>
              <a:spcBef>
                <a:spcPts val="500"/>
              </a:spcBef>
              <a:buClr>
                <a:schemeClr val="dk1"/>
              </a:buClr>
              <a:buFont typeface="Arial"/>
              <a:buChar char="•"/>
              <a:defRPr sz="1799">
                <a:solidFill>
                  <a:schemeClr val="dk1"/>
                </a:solidFill>
                <a:latin typeface="Calibri"/>
                <a:ea typeface="Calibri"/>
                <a:cs typeface="Calibri"/>
                <a:sym typeface="Calibri"/>
              </a:defRPr>
            </a:lvl4pPr>
            <a:lvl5pPr indent="-126446" marL="2056783" rtl="0" algn="l">
              <a:lnSpc>
                <a:spcPct val="90000"/>
              </a:lnSpc>
              <a:spcBef>
                <a:spcPts val="500"/>
              </a:spcBef>
              <a:buClr>
                <a:schemeClr val="dk1"/>
              </a:buClr>
              <a:buFont typeface="Arial"/>
              <a:buChar char="•"/>
              <a:defRPr sz="1799">
                <a:solidFill>
                  <a:schemeClr val="dk1"/>
                </a:solidFill>
                <a:latin typeface="Calibri"/>
                <a:ea typeface="Calibri"/>
                <a:cs typeface="Calibri"/>
                <a:sym typeface="Calibri"/>
              </a:defRPr>
            </a:lvl5pPr>
            <a:lvl6pPr indent="-126309" marL="2513846" rtl="0" algn="l">
              <a:lnSpc>
                <a:spcPct val="90000"/>
              </a:lnSpc>
              <a:spcBef>
                <a:spcPts val="500"/>
              </a:spcBef>
              <a:buClr>
                <a:schemeClr val="dk1"/>
              </a:buClr>
              <a:buFont typeface="Arial"/>
              <a:buChar char="•"/>
              <a:defRPr sz="1799">
                <a:solidFill>
                  <a:schemeClr val="dk1"/>
                </a:solidFill>
                <a:latin typeface="Calibri"/>
                <a:ea typeface="Calibri"/>
                <a:cs typeface="Calibri"/>
                <a:sym typeface="Calibri"/>
              </a:defRPr>
            </a:lvl6pPr>
            <a:lvl7pPr indent="-126171" marL="2970908" rtl="0" algn="l">
              <a:lnSpc>
                <a:spcPct val="90000"/>
              </a:lnSpc>
              <a:spcBef>
                <a:spcPts val="500"/>
              </a:spcBef>
              <a:buClr>
                <a:schemeClr val="dk1"/>
              </a:buClr>
              <a:buFont typeface="Arial"/>
              <a:buChar char="•"/>
              <a:defRPr sz="1799">
                <a:solidFill>
                  <a:schemeClr val="dk1"/>
                </a:solidFill>
                <a:latin typeface="Calibri"/>
                <a:ea typeface="Calibri"/>
                <a:cs typeface="Calibri"/>
                <a:sym typeface="Calibri"/>
              </a:defRPr>
            </a:lvl7pPr>
            <a:lvl8pPr indent="-126034" marL="3427971" rtl="0" algn="l">
              <a:lnSpc>
                <a:spcPct val="90000"/>
              </a:lnSpc>
              <a:spcBef>
                <a:spcPts val="500"/>
              </a:spcBef>
              <a:buClr>
                <a:schemeClr val="dk1"/>
              </a:buClr>
              <a:buFont typeface="Arial"/>
              <a:buChar char="•"/>
              <a:defRPr sz="1799">
                <a:solidFill>
                  <a:schemeClr val="dk1"/>
                </a:solidFill>
                <a:latin typeface="Calibri"/>
                <a:ea typeface="Calibri"/>
                <a:cs typeface="Calibri"/>
                <a:sym typeface="Calibri"/>
              </a:defRPr>
            </a:lvl8pPr>
            <a:lvl9pPr indent="-125897" marL="3885034" rtl="0" algn="l">
              <a:lnSpc>
                <a:spcPct val="90000"/>
              </a:lnSpc>
              <a:spcBef>
                <a:spcPts val="500"/>
              </a:spcBef>
              <a:buClr>
                <a:schemeClr val="dk1"/>
              </a:buClr>
              <a:buFont typeface="Arial"/>
              <a:buChar char="•"/>
              <a:defRPr sz="1799">
                <a:solidFill>
                  <a:schemeClr val="dk1"/>
                </a:solidFill>
                <a:latin typeface="Calibri"/>
                <a:ea typeface="Calibri"/>
                <a:cs typeface="Calibri"/>
                <a:sym typeface="Calibri"/>
              </a:defRPr>
            </a:lvl9pPr>
          </a:lstStyle>
          <a:p/>
        </p:txBody>
      </p:sp>
      <p:sp>
        <p:nvSpPr>
          <p:cNvPr id="101" name="Shape 101"/>
          <p:cNvSpPr txBox="1"/>
          <p:nvPr>
            <p:ph idx="10" type="dt"/>
          </p:nvPr>
        </p:nvSpPr>
        <p:spPr>
          <a:xfrm>
            <a:off x="837982" y="6356351"/>
            <a:ext cx="2742485"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12562" marL="457063" marR="0" rtl="0" algn="l">
              <a:spcBef>
                <a:spcPts val="0"/>
              </a:spcBef>
              <a:defRPr b="0" baseline="0" i="0" sz="1799" u="none" cap="none" strike="noStrike">
                <a:solidFill>
                  <a:schemeClr val="dk1"/>
                </a:solidFill>
                <a:latin typeface="Calibri"/>
                <a:ea typeface="Calibri"/>
                <a:cs typeface="Calibri"/>
                <a:sym typeface="Calibri"/>
              </a:defRPr>
            </a:lvl2pPr>
            <a:lvl3pPr indent="-12425" marL="914126" marR="0" rtl="0" algn="l">
              <a:spcBef>
                <a:spcPts val="0"/>
              </a:spcBef>
              <a:defRPr b="0" baseline="0" i="0" sz="1799" u="none" cap="none" strike="noStrike">
                <a:solidFill>
                  <a:schemeClr val="dk1"/>
                </a:solidFill>
                <a:latin typeface="Calibri"/>
                <a:ea typeface="Calibri"/>
                <a:cs typeface="Calibri"/>
                <a:sym typeface="Calibri"/>
              </a:defRPr>
            </a:lvl3pPr>
            <a:lvl4pPr indent="-12288" marL="1371189" marR="0" rtl="0" algn="l">
              <a:spcBef>
                <a:spcPts val="0"/>
              </a:spcBef>
              <a:defRPr b="0" baseline="0" i="0" sz="1799" u="none" cap="none" strike="noStrike">
                <a:solidFill>
                  <a:schemeClr val="dk1"/>
                </a:solidFill>
                <a:latin typeface="Calibri"/>
                <a:ea typeface="Calibri"/>
                <a:cs typeface="Calibri"/>
                <a:sym typeface="Calibri"/>
              </a:defRPr>
            </a:lvl4pPr>
            <a:lvl5pPr indent="-12151" marL="1828251" marR="0" rtl="0" algn="l">
              <a:spcBef>
                <a:spcPts val="0"/>
              </a:spcBef>
              <a:defRPr b="0" baseline="0" i="0" sz="1799" u="none" cap="none" strike="noStrike">
                <a:solidFill>
                  <a:schemeClr val="dk1"/>
                </a:solidFill>
                <a:latin typeface="Calibri"/>
                <a:ea typeface="Calibri"/>
                <a:cs typeface="Calibri"/>
                <a:sym typeface="Calibri"/>
              </a:defRPr>
            </a:lvl5pPr>
            <a:lvl6pPr indent="-12013" marL="2285314" marR="0" rtl="0" algn="l">
              <a:spcBef>
                <a:spcPts val="0"/>
              </a:spcBef>
              <a:defRPr b="0" baseline="0" i="0" sz="1799" u="none" cap="none" strike="noStrike">
                <a:solidFill>
                  <a:schemeClr val="dk1"/>
                </a:solidFill>
                <a:latin typeface="Calibri"/>
                <a:ea typeface="Calibri"/>
                <a:cs typeface="Calibri"/>
                <a:sym typeface="Calibri"/>
              </a:defRPr>
            </a:lvl6pPr>
            <a:lvl7pPr indent="-11876" marL="2742377" marR="0" rtl="0" algn="l">
              <a:spcBef>
                <a:spcPts val="0"/>
              </a:spcBef>
              <a:defRPr b="0" baseline="0" i="0" sz="1799" u="none" cap="none" strike="noStrike">
                <a:solidFill>
                  <a:schemeClr val="dk1"/>
                </a:solidFill>
                <a:latin typeface="Calibri"/>
                <a:ea typeface="Calibri"/>
                <a:cs typeface="Calibri"/>
                <a:sym typeface="Calibri"/>
              </a:defRPr>
            </a:lvl7pPr>
            <a:lvl8pPr indent="-11739" marL="3199440" marR="0" rtl="0" algn="l">
              <a:spcBef>
                <a:spcPts val="0"/>
              </a:spcBef>
              <a:defRPr b="0" baseline="0" i="0" sz="1799" u="none" cap="none" strike="noStrike">
                <a:solidFill>
                  <a:schemeClr val="dk1"/>
                </a:solidFill>
                <a:latin typeface="Calibri"/>
                <a:ea typeface="Calibri"/>
                <a:cs typeface="Calibri"/>
                <a:sym typeface="Calibri"/>
              </a:defRPr>
            </a:lvl8pPr>
            <a:lvl9pPr indent="-11603" marL="3656503" marR="0" rtl="0" algn="l">
              <a:spcBef>
                <a:spcPts val="0"/>
              </a:spcBef>
              <a:defRPr b="0" baseline="0" i="0" sz="1799" u="none" cap="none" strike="noStrike">
                <a:solidFill>
                  <a:schemeClr val="dk1"/>
                </a:solidFill>
                <a:latin typeface="Calibri"/>
                <a:ea typeface="Calibri"/>
                <a:cs typeface="Calibri"/>
                <a:sym typeface="Calibri"/>
              </a:defRPr>
            </a:lvl9pPr>
          </a:lstStyle>
          <a:p/>
        </p:txBody>
      </p:sp>
      <p:sp>
        <p:nvSpPr>
          <p:cNvPr id="102" name="Shape 102"/>
          <p:cNvSpPr txBox="1"/>
          <p:nvPr>
            <p:ph idx="11" type="ftr"/>
          </p:nvPr>
        </p:nvSpPr>
        <p:spPr>
          <a:xfrm>
            <a:off x="4037548" y="6356351"/>
            <a:ext cx="4113727"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12562" marL="457063" marR="0" rtl="0" algn="l">
              <a:spcBef>
                <a:spcPts val="0"/>
              </a:spcBef>
              <a:defRPr b="0" baseline="0" i="0" sz="1799" u="none" cap="none" strike="noStrike">
                <a:solidFill>
                  <a:schemeClr val="dk1"/>
                </a:solidFill>
                <a:latin typeface="Calibri"/>
                <a:ea typeface="Calibri"/>
                <a:cs typeface="Calibri"/>
                <a:sym typeface="Calibri"/>
              </a:defRPr>
            </a:lvl2pPr>
            <a:lvl3pPr indent="-12425" marL="914126" marR="0" rtl="0" algn="l">
              <a:spcBef>
                <a:spcPts val="0"/>
              </a:spcBef>
              <a:defRPr b="0" baseline="0" i="0" sz="1799" u="none" cap="none" strike="noStrike">
                <a:solidFill>
                  <a:schemeClr val="dk1"/>
                </a:solidFill>
                <a:latin typeface="Calibri"/>
                <a:ea typeface="Calibri"/>
                <a:cs typeface="Calibri"/>
                <a:sym typeface="Calibri"/>
              </a:defRPr>
            </a:lvl3pPr>
            <a:lvl4pPr indent="-12288" marL="1371189" marR="0" rtl="0" algn="l">
              <a:spcBef>
                <a:spcPts val="0"/>
              </a:spcBef>
              <a:defRPr b="0" baseline="0" i="0" sz="1799" u="none" cap="none" strike="noStrike">
                <a:solidFill>
                  <a:schemeClr val="dk1"/>
                </a:solidFill>
                <a:latin typeface="Calibri"/>
                <a:ea typeface="Calibri"/>
                <a:cs typeface="Calibri"/>
                <a:sym typeface="Calibri"/>
              </a:defRPr>
            </a:lvl4pPr>
            <a:lvl5pPr indent="-12151" marL="1828251" marR="0" rtl="0" algn="l">
              <a:spcBef>
                <a:spcPts val="0"/>
              </a:spcBef>
              <a:defRPr b="0" baseline="0" i="0" sz="1799" u="none" cap="none" strike="noStrike">
                <a:solidFill>
                  <a:schemeClr val="dk1"/>
                </a:solidFill>
                <a:latin typeface="Calibri"/>
                <a:ea typeface="Calibri"/>
                <a:cs typeface="Calibri"/>
                <a:sym typeface="Calibri"/>
              </a:defRPr>
            </a:lvl5pPr>
            <a:lvl6pPr indent="-12013" marL="2285314" marR="0" rtl="0" algn="l">
              <a:spcBef>
                <a:spcPts val="0"/>
              </a:spcBef>
              <a:defRPr b="0" baseline="0" i="0" sz="1799" u="none" cap="none" strike="noStrike">
                <a:solidFill>
                  <a:schemeClr val="dk1"/>
                </a:solidFill>
                <a:latin typeface="Calibri"/>
                <a:ea typeface="Calibri"/>
                <a:cs typeface="Calibri"/>
                <a:sym typeface="Calibri"/>
              </a:defRPr>
            </a:lvl6pPr>
            <a:lvl7pPr indent="-11876" marL="2742377" marR="0" rtl="0" algn="l">
              <a:spcBef>
                <a:spcPts val="0"/>
              </a:spcBef>
              <a:defRPr b="0" baseline="0" i="0" sz="1799" u="none" cap="none" strike="noStrike">
                <a:solidFill>
                  <a:schemeClr val="dk1"/>
                </a:solidFill>
                <a:latin typeface="Calibri"/>
                <a:ea typeface="Calibri"/>
                <a:cs typeface="Calibri"/>
                <a:sym typeface="Calibri"/>
              </a:defRPr>
            </a:lvl7pPr>
            <a:lvl8pPr indent="-11739" marL="3199440" marR="0" rtl="0" algn="l">
              <a:spcBef>
                <a:spcPts val="0"/>
              </a:spcBef>
              <a:defRPr b="0" baseline="0" i="0" sz="1799" u="none" cap="none" strike="noStrike">
                <a:solidFill>
                  <a:schemeClr val="dk1"/>
                </a:solidFill>
                <a:latin typeface="Calibri"/>
                <a:ea typeface="Calibri"/>
                <a:cs typeface="Calibri"/>
                <a:sym typeface="Calibri"/>
              </a:defRPr>
            </a:lvl8pPr>
            <a:lvl9pPr indent="-11603" marL="3656503" marR="0" rtl="0" algn="l">
              <a:spcBef>
                <a:spcPts val="0"/>
              </a:spcBef>
              <a:defRPr b="0" baseline="0" i="0" sz="1799" u="none" cap="none" strike="noStrike">
                <a:solidFill>
                  <a:schemeClr val="dk1"/>
                </a:solidFill>
                <a:latin typeface="Calibri"/>
                <a:ea typeface="Calibri"/>
                <a:cs typeface="Calibri"/>
                <a:sym typeface="Calibri"/>
              </a:defRPr>
            </a:lvl9pPr>
          </a:lstStyle>
          <a:p/>
        </p:txBody>
      </p:sp>
      <p:sp>
        <p:nvSpPr>
          <p:cNvPr id="103" name="Shape 103"/>
          <p:cNvSpPr txBox="1"/>
          <p:nvPr>
            <p:ph idx="12" type="sldNum"/>
          </p:nvPr>
        </p:nvSpPr>
        <p:spPr>
          <a:xfrm>
            <a:off x="8608357" y="6356351"/>
            <a:ext cx="2742485"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spTree>
      <p:nvGrpSpPr>
        <p:cNvPr id="104" name="Shape 104"/>
        <p:cNvGrpSpPr/>
        <p:nvPr/>
      </p:nvGrpSpPr>
      <p:grpSpPr>
        <a:xfrm>
          <a:off x="0" y="0"/>
          <a:ext cx="0" cy="0"/>
          <a:chOff x="0" y="0"/>
          <a:chExt cx="0" cy="0"/>
        </a:xfrm>
      </p:grpSpPr>
      <p:sp>
        <p:nvSpPr>
          <p:cNvPr id="105" name="Shape 105"/>
          <p:cNvSpPr txBox="1"/>
          <p:nvPr>
            <p:ph type="title"/>
          </p:nvPr>
        </p:nvSpPr>
        <p:spPr>
          <a:xfrm>
            <a:off x="837982" y="365126"/>
            <a:ext cx="10512861" cy="1325562"/>
          </a:xfrm>
          <a:prstGeom prst="rect">
            <a:avLst/>
          </a:prstGeom>
          <a:noFill/>
          <a:ln>
            <a:noFill/>
          </a:ln>
        </p:spPr>
        <p:txBody>
          <a:bodyPr anchorCtr="0" anchor="ctr" bIns="91425" lIns="91425" rIns="91425" tIns="91425"/>
          <a:lstStyle>
            <a:lvl1pPr rtl="0" algn="l">
              <a:lnSpc>
                <a:spcPct val="90000"/>
              </a:lnSpc>
              <a:spcBef>
                <a:spcPts val="0"/>
              </a:spcBef>
              <a:buClr>
                <a:schemeClr val="dk1"/>
              </a:buClr>
              <a:buFont typeface="Calibri"/>
              <a:buNone/>
              <a:defRPr sz="4399">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06" name="Shape 106"/>
          <p:cNvSpPr txBox="1"/>
          <p:nvPr>
            <p:ph idx="10" type="dt"/>
          </p:nvPr>
        </p:nvSpPr>
        <p:spPr>
          <a:xfrm>
            <a:off x="837982" y="6356351"/>
            <a:ext cx="2742485"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12562" marL="457063" marR="0" rtl="0" algn="l">
              <a:spcBef>
                <a:spcPts val="0"/>
              </a:spcBef>
              <a:defRPr b="0" baseline="0" i="0" sz="1799" u="none" cap="none" strike="noStrike">
                <a:solidFill>
                  <a:schemeClr val="dk1"/>
                </a:solidFill>
                <a:latin typeface="Calibri"/>
                <a:ea typeface="Calibri"/>
                <a:cs typeface="Calibri"/>
                <a:sym typeface="Calibri"/>
              </a:defRPr>
            </a:lvl2pPr>
            <a:lvl3pPr indent="-12425" marL="914126" marR="0" rtl="0" algn="l">
              <a:spcBef>
                <a:spcPts val="0"/>
              </a:spcBef>
              <a:defRPr b="0" baseline="0" i="0" sz="1799" u="none" cap="none" strike="noStrike">
                <a:solidFill>
                  <a:schemeClr val="dk1"/>
                </a:solidFill>
                <a:latin typeface="Calibri"/>
                <a:ea typeface="Calibri"/>
                <a:cs typeface="Calibri"/>
                <a:sym typeface="Calibri"/>
              </a:defRPr>
            </a:lvl3pPr>
            <a:lvl4pPr indent="-12288" marL="1371189" marR="0" rtl="0" algn="l">
              <a:spcBef>
                <a:spcPts val="0"/>
              </a:spcBef>
              <a:defRPr b="0" baseline="0" i="0" sz="1799" u="none" cap="none" strike="noStrike">
                <a:solidFill>
                  <a:schemeClr val="dk1"/>
                </a:solidFill>
                <a:latin typeface="Calibri"/>
                <a:ea typeface="Calibri"/>
                <a:cs typeface="Calibri"/>
                <a:sym typeface="Calibri"/>
              </a:defRPr>
            </a:lvl4pPr>
            <a:lvl5pPr indent="-12151" marL="1828251" marR="0" rtl="0" algn="l">
              <a:spcBef>
                <a:spcPts val="0"/>
              </a:spcBef>
              <a:defRPr b="0" baseline="0" i="0" sz="1799" u="none" cap="none" strike="noStrike">
                <a:solidFill>
                  <a:schemeClr val="dk1"/>
                </a:solidFill>
                <a:latin typeface="Calibri"/>
                <a:ea typeface="Calibri"/>
                <a:cs typeface="Calibri"/>
                <a:sym typeface="Calibri"/>
              </a:defRPr>
            </a:lvl5pPr>
            <a:lvl6pPr indent="-12013" marL="2285314" marR="0" rtl="0" algn="l">
              <a:spcBef>
                <a:spcPts val="0"/>
              </a:spcBef>
              <a:defRPr b="0" baseline="0" i="0" sz="1799" u="none" cap="none" strike="noStrike">
                <a:solidFill>
                  <a:schemeClr val="dk1"/>
                </a:solidFill>
                <a:latin typeface="Calibri"/>
                <a:ea typeface="Calibri"/>
                <a:cs typeface="Calibri"/>
                <a:sym typeface="Calibri"/>
              </a:defRPr>
            </a:lvl6pPr>
            <a:lvl7pPr indent="-11876" marL="2742377" marR="0" rtl="0" algn="l">
              <a:spcBef>
                <a:spcPts val="0"/>
              </a:spcBef>
              <a:defRPr b="0" baseline="0" i="0" sz="1799" u="none" cap="none" strike="noStrike">
                <a:solidFill>
                  <a:schemeClr val="dk1"/>
                </a:solidFill>
                <a:latin typeface="Calibri"/>
                <a:ea typeface="Calibri"/>
                <a:cs typeface="Calibri"/>
                <a:sym typeface="Calibri"/>
              </a:defRPr>
            </a:lvl7pPr>
            <a:lvl8pPr indent="-11739" marL="3199440" marR="0" rtl="0" algn="l">
              <a:spcBef>
                <a:spcPts val="0"/>
              </a:spcBef>
              <a:defRPr b="0" baseline="0" i="0" sz="1799" u="none" cap="none" strike="noStrike">
                <a:solidFill>
                  <a:schemeClr val="dk1"/>
                </a:solidFill>
                <a:latin typeface="Calibri"/>
                <a:ea typeface="Calibri"/>
                <a:cs typeface="Calibri"/>
                <a:sym typeface="Calibri"/>
              </a:defRPr>
            </a:lvl8pPr>
            <a:lvl9pPr indent="-11603" marL="3656503" marR="0" rtl="0" algn="l">
              <a:spcBef>
                <a:spcPts val="0"/>
              </a:spcBef>
              <a:defRPr b="0" baseline="0" i="0" sz="1799" u="none" cap="none" strike="noStrike">
                <a:solidFill>
                  <a:schemeClr val="dk1"/>
                </a:solidFill>
                <a:latin typeface="Calibri"/>
                <a:ea typeface="Calibri"/>
                <a:cs typeface="Calibri"/>
                <a:sym typeface="Calibri"/>
              </a:defRPr>
            </a:lvl9pPr>
          </a:lstStyle>
          <a:p/>
        </p:txBody>
      </p:sp>
      <p:sp>
        <p:nvSpPr>
          <p:cNvPr id="107" name="Shape 107"/>
          <p:cNvSpPr txBox="1"/>
          <p:nvPr>
            <p:ph idx="11" type="ftr"/>
          </p:nvPr>
        </p:nvSpPr>
        <p:spPr>
          <a:xfrm>
            <a:off x="4037548" y="6356351"/>
            <a:ext cx="4113727"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12562" marL="457063" marR="0" rtl="0" algn="l">
              <a:spcBef>
                <a:spcPts val="0"/>
              </a:spcBef>
              <a:defRPr b="0" baseline="0" i="0" sz="1799" u="none" cap="none" strike="noStrike">
                <a:solidFill>
                  <a:schemeClr val="dk1"/>
                </a:solidFill>
                <a:latin typeface="Calibri"/>
                <a:ea typeface="Calibri"/>
                <a:cs typeface="Calibri"/>
                <a:sym typeface="Calibri"/>
              </a:defRPr>
            </a:lvl2pPr>
            <a:lvl3pPr indent="-12425" marL="914126" marR="0" rtl="0" algn="l">
              <a:spcBef>
                <a:spcPts val="0"/>
              </a:spcBef>
              <a:defRPr b="0" baseline="0" i="0" sz="1799" u="none" cap="none" strike="noStrike">
                <a:solidFill>
                  <a:schemeClr val="dk1"/>
                </a:solidFill>
                <a:latin typeface="Calibri"/>
                <a:ea typeface="Calibri"/>
                <a:cs typeface="Calibri"/>
                <a:sym typeface="Calibri"/>
              </a:defRPr>
            </a:lvl3pPr>
            <a:lvl4pPr indent="-12288" marL="1371189" marR="0" rtl="0" algn="l">
              <a:spcBef>
                <a:spcPts val="0"/>
              </a:spcBef>
              <a:defRPr b="0" baseline="0" i="0" sz="1799" u="none" cap="none" strike="noStrike">
                <a:solidFill>
                  <a:schemeClr val="dk1"/>
                </a:solidFill>
                <a:latin typeface="Calibri"/>
                <a:ea typeface="Calibri"/>
                <a:cs typeface="Calibri"/>
                <a:sym typeface="Calibri"/>
              </a:defRPr>
            </a:lvl4pPr>
            <a:lvl5pPr indent="-12151" marL="1828251" marR="0" rtl="0" algn="l">
              <a:spcBef>
                <a:spcPts val="0"/>
              </a:spcBef>
              <a:defRPr b="0" baseline="0" i="0" sz="1799" u="none" cap="none" strike="noStrike">
                <a:solidFill>
                  <a:schemeClr val="dk1"/>
                </a:solidFill>
                <a:latin typeface="Calibri"/>
                <a:ea typeface="Calibri"/>
                <a:cs typeface="Calibri"/>
                <a:sym typeface="Calibri"/>
              </a:defRPr>
            </a:lvl5pPr>
            <a:lvl6pPr indent="-12013" marL="2285314" marR="0" rtl="0" algn="l">
              <a:spcBef>
                <a:spcPts val="0"/>
              </a:spcBef>
              <a:defRPr b="0" baseline="0" i="0" sz="1799" u="none" cap="none" strike="noStrike">
                <a:solidFill>
                  <a:schemeClr val="dk1"/>
                </a:solidFill>
                <a:latin typeface="Calibri"/>
                <a:ea typeface="Calibri"/>
                <a:cs typeface="Calibri"/>
                <a:sym typeface="Calibri"/>
              </a:defRPr>
            </a:lvl6pPr>
            <a:lvl7pPr indent="-11876" marL="2742377" marR="0" rtl="0" algn="l">
              <a:spcBef>
                <a:spcPts val="0"/>
              </a:spcBef>
              <a:defRPr b="0" baseline="0" i="0" sz="1799" u="none" cap="none" strike="noStrike">
                <a:solidFill>
                  <a:schemeClr val="dk1"/>
                </a:solidFill>
                <a:latin typeface="Calibri"/>
                <a:ea typeface="Calibri"/>
                <a:cs typeface="Calibri"/>
                <a:sym typeface="Calibri"/>
              </a:defRPr>
            </a:lvl7pPr>
            <a:lvl8pPr indent="-11739" marL="3199440" marR="0" rtl="0" algn="l">
              <a:spcBef>
                <a:spcPts val="0"/>
              </a:spcBef>
              <a:defRPr b="0" baseline="0" i="0" sz="1799" u="none" cap="none" strike="noStrike">
                <a:solidFill>
                  <a:schemeClr val="dk1"/>
                </a:solidFill>
                <a:latin typeface="Calibri"/>
                <a:ea typeface="Calibri"/>
                <a:cs typeface="Calibri"/>
                <a:sym typeface="Calibri"/>
              </a:defRPr>
            </a:lvl8pPr>
            <a:lvl9pPr indent="-11603" marL="3656503" marR="0" rtl="0" algn="l">
              <a:spcBef>
                <a:spcPts val="0"/>
              </a:spcBef>
              <a:defRPr b="0" baseline="0" i="0" sz="1799" u="none" cap="none" strike="noStrike">
                <a:solidFill>
                  <a:schemeClr val="dk1"/>
                </a:solidFill>
                <a:latin typeface="Calibri"/>
                <a:ea typeface="Calibri"/>
                <a:cs typeface="Calibri"/>
                <a:sym typeface="Calibri"/>
              </a:defRPr>
            </a:lvl9pPr>
          </a:lstStyle>
          <a:p/>
        </p:txBody>
      </p:sp>
      <p:sp>
        <p:nvSpPr>
          <p:cNvPr id="108" name="Shape 108"/>
          <p:cNvSpPr txBox="1"/>
          <p:nvPr>
            <p:ph idx="12" type="sldNum"/>
          </p:nvPr>
        </p:nvSpPr>
        <p:spPr>
          <a:xfrm>
            <a:off x="8608357" y="6356351"/>
            <a:ext cx="2742485"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Section Header">
    <p:spTree>
      <p:nvGrpSpPr>
        <p:cNvPr id="109" name="Shape 109"/>
        <p:cNvGrpSpPr/>
        <p:nvPr/>
      </p:nvGrpSpPr>
      <p:grpSpPr>
        <a:xfrm>
          <a:off x="0" y="0"/>
          <a:ext cx="0" cy="0"/>
          <a:chOff x="0" y="0"/>
          <a:chExt cx="0" cy="0"/>
        </a:xfrm>
      </p:grpSpPr>
      <p:sp>
        <p:nvSpPr>
          <p:cNvPr id="110" name="Shape 110"/>
          <p:cNvSpPr txBox="1"/>
          <p:nvPr>
            <p:ph idx="10" type="dt"/>
          </p:nvPr>
        </p:nvSpPr>
        <p:spPr>
          <a:xfrm>
            <a:off x="837982" y="6356351"/>
            <a:ext cx="2742485"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12562" marL="457063" marR="0" rtl="0" algn="l">
              <a:spcBef>
                <a:spcPts val="0"/>
              </a:spcBef>
              <a:defRPr b="0" baseline="0" i="0" sz="1799" u="none" cap="none" strike="noStrike">
                <a:solidFill>
                  <a:schemeClr val="dk1"/>
                </a:solidFill>
                <a:latin typeface="Calibri"/>
                <a:ea typeface="Calibri"/>
                <a:cs typeface="Calibri"/>
                <a:sym typeface="Calibri"/>
              </a:defRPr>
            </a:lvl2pPr>
            <a:lvl3pPr indent="-12425" marL="914126" marR="0" rtl="0" algn="l">
              <a:spcBef>
                <a:spcPts val="0"/>
              </a:spcBef>
              <a:defRPr b="0" baseline="0" i="0" sz="1799" u="none" cap="none" strike="noStrike">
                <a:solidFill>
                  <a:schemeClr val="dk1"/>
                </a:solidFill>
                <a:latin typeface="Calibri"/>
                <a:ea typeface="Calibri"/>
                <a:cs typeface="Calibri"/>
                <a:sym typeface="Calibri"/>
              </a:defRPr>
            </a:lvl3pPr>
            <a:lvl4pPr indent="-12288" marL="1371189" marR="0" rtl="0" algn="l">
              <a:spcBef>
                <a:spcPts val="0"/>
              </a:spcBef>
              <a:defRPr b="0" baseline="0" i="0" sz="1799" u="none" cap="none" strike="noStrike">
                <a:solidFill>
                  <a:schemeClr val="dk1"/>
                </a:solidFill>
                <a:latin typeface="Calibri"/>
                <a:ea typeface="Calibri"/>
                <a:cs typeface="Calibri"/>
                <a:sym typeface="Calibri"/>
              </a:defRPr>
            </a:lvl4pPr>
            <a:lvl5pPr indent="-12151" marL="1828251" marR="0" rtl="0" algn="l">
              <a:spcBef>
                <a:spcPts val="0"/>
              </a:spcBef>
              <a:defRPr b="0" baseline="0" i="0" sz="1799" u="none" cap="none" strike="noStrike">
                <a:solidFill>
                  <a:schemeClr val="dk1"/>
                </a:solidFill>
                <a:latin typeface="Calibri"/>
                <a:ea typeface="Calibri"/>
                <a:cs typeface="Calibri"/>
                <a:sym typeface="Calibri"/>
              </a:defRPr>
            </a:lvl5pPr>
            <a:lvl6pPr indent="-12013" marL="2285314" marR="0" rtl="0" algn="l">
              <a:spcBef>
                <a:spcPts val="0"/>
              </a:spcBef>
              <a:defRPr b="0" baseline="0" i="0" sz="1799" u="none" cap="none" strike="noStrike">
                <a:solidFill>
                  <a:schemeClr val="dk1"/>
                </a:solidFill>
                <a:latin typeface="Calibri"/>
                <a:ea typeface="Calibri"/>
                <a:cs typeface="Calibri"/>
                <a:sym typeface="Calibri"/>
              </a:defRPr>
            </a:lvl6pPr>
            <a:lvl7pPr indent="-11876" marL="2742377" marR="0" rtl="0" algn="l">
              <a:spcBef>
                <a:spcPts val="0"/>
              </a:spcBef>
              <a:defRPr b="0" baseline="0" i="0" sz="1799" u="none" cap="none" strike="noStrike">
                <a:solidFill>
                  <a:schemeClr val="dk1"/>
                </a:solidFill>
                <a:latin typeface="Calibri"/>
                <a:ea typeface="Calibri"/>
                <a:cs typeface="Calibri"/>
                <a:sym typeface="Calibri"/>
              </a:defRPr>
            </a:lvl7pPr>
            <a:lvl8pPr indent="-11739" marL="3199440" marR="0" rtl="0" algn="l">
              <a:spcBef>
                <a:spcPts val="0"/>
              </a:spcBef>
              <a:defRPr b="0" baseline="0" i="0" sz="1799" u="none" cap="none" strike="noStrike">
                <a:solidFill>
                  <a:schemeClr val="dk1"/>
                </a:solidFill>
                <a:latin typeface="Calibri"/>
                <a:ea typeface="Calibri"/>
                <a:cs typeface="Calibri"/>
                <a:sym typeface="Calibri"/>
              </a:defRPr>
            </a:lvl8pPr>
            <a:lvl9pPr indent="-11603" marL="3656503" marR="0" rtl="0" algn="l">
              <a:spcBef>
                <a:spcPts val="0"/>
              </a:spcBef>
              <a:defRPr b="0" baseline="0" i="0" sz="1799" u="none" cap="none" strike="noStrike">
                <a:solidFill>
                  <a:schemeClr val="dk1"/>
                </a:solidFill>
                <a:latin typeface="Calibri"/>
                <a:ea typeface="Calibri"/>
                <a:cs typeface="Calibri"/>
                <a:sym typeface="Calibri"/>
              </a:defRPr>
            </a:lvl9pPr>
          </a:lstStyle>
          <a:p/>
        </p:txBody>
      </p:sp>
      <p:sp>
        <p:nvSpPr>
          <p:cNvPr id="111" name="Shape 111"/>
          <p:cNvSpPr txBox="1"/>
          <p:nvPr>
            <p:ph idx="11" type="ftr"/>
          </p:nvPr>
        </p:nvSpPr>
        <p:spPr>
          <a:xfrm>
            <a:off x="4037548" y="6356351"/>
            <a:ext cx="4113727"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12562" marL="457063" marR="0" rtl="0" algn="l">
              <a:spcBef>
                <a:spcPts val="0"/>
              </a:spcBef>
              <a:defRPr b="0" baseline="0" i="0" sz="1799" u="none" cap="none" strike="noStrike">
                <a:solidFill>
                  <a:schemeClr val="dk1"/>
                </a:solidFill>
                <a:latin typeface="Calibri"/>
                <a:ea typeface="Calibri"/>
                <a:cs typeface="Calibri"/>
                <a:sym typeface="Calibri"/>
              </a:defRPr>
            </a:lvl2pPr>
            <a:lvl3pPr indent="-12425" marL="914126" marR="0" rtl="0" algn="l">
              <a:spcBef>
                <a:spcPts val="0"/>
              </a:spcBef>
              <a:defRPr b="0" baseline="0" i="0" sz="1799" u="none" cap="none" strike="noStrike">
                <a:solidFill>
                  <a:schemeClr val="dk1"/>
                </a:solidFill>
                <a:latin typeface="Calibri"/>
                <a:ea typeface="Calibri"/>
                <a:cs typeface="Calibri"/>
                <a:sym typeface="Calibri"/>
              </a:defRPr>
            </a:lvl3pPr>
            <a:lvl4pPr indent="-12288" marL="1371189" marR="0" rtl="0" algn="l">
              <a:spcBef>
                <a:spcPts val="0"/>
              </a:spcBef>
              <a:defRPr b="0" baseline="0" i="0" sz="1799" u="none" cap="none" strike="noStrike">
                <a:solidFill>
                  <a:schemeClr val="dk1"/>
                </a:solidFill>
                <a:latin typeface="Calibri"/>
                <a:ea typeface="Calibri"/>
                <a:cs typeface="Calibri"/>
                <a:sym typeface="Calibri"/>
              </a:defRPr>
            </a:lvl4pPr>
            <a:lvl5pPr indent="-12151" marL="1828251" marR="0" rtl="0" algn="l">
              <a:spcBef>
                <a:spcPts val="0"/>
              </a:spcBef>
              <a:defRPr b="0" baseline="0" i="0" sz="1799" u="none" cap="none" strike="noStrike">
                <a:solidFill>
                  <a:schemeClr val="dk1"/>
                </a:solidFill>
                <a:latin typeface="Calibri"/>
                <a:ea typeface="Calibri"/>
                <a:cs typeface="Calibri"/>
                <a:sym typeface="Calibri"/>
              </a:defRPr>
            </a:lvl5pPr>
            <a:lvl6pPr indent="-12013" marL="2285314" marR="0" rtl="0" algn="l">
              <a:spcBef>
                <a:spcPts val="0"/>
              </a:spcBef>
              <a:defRPr b="0" baseline="0" i="0" sz="1799" u="none" cap="none" strike="noStrike">
                <a:solidFill>
                  <a:schemeClr val="dk1"/>
                </a:solidFill>
                <a:latin typeface="Calibri"/>
                <a:ea typeface="Calibri"/>
                <a:cs typeface="Calibri"/>
                <a:sym typeface="Calibri"/>
              </a:defRPr>
            </a:lvl6pPr>
            <a:lvl7pPr indent="-11876" marL="2742377" marR="0" rtl="0" algn="l">
              <a:spcBef>
                <a:spcPts val="0"/>
              </a:spcBef>
              <a:defRPr b="0" baseline="0" i="0" sz="1799" u="none" cap="none" strike="noStrike">
                <a:solidFill>
                  <a:schemeClr val="dk1"/>
                </a:solidFill>
                <a:latin typeface="Calibri"/>
                <a:ea typeface="Calibri"/>
                <a:cs typeface="Calibri"/>
                <a:sym typeface="Calibri"/>
              </a:defRPr>
            </a:lvl7pPr>
            <a:lvl8pPr indent="-11739" marL="3199440" marR="0" rtl="0" algn="l">
              <a:spcBef>
                <a:spcPts val="0"/>
              </a:spcBef>
              <a:defRPr b="0" baseline="0" i="0" sz="1799" u="none" cap="none" strike="noStrike">
                <a:solidFill>
                  <a:schemeClr val="dk1"/>
                </a:solidFill>
                <a:latin typeface="Calibri"/>
                <a:ea typeface="Calibri"/>
                <a:cs typeface="Calibri"/>
                <a:sym typeface="Calibri"/>
              </a:defRPr>
            </a:lvl8pPr>
            <a:lvl9pPr indent="-11603" marL="3656503" marR="0" rtl="0" algn="l">
              <a:spcBef>
                <a:spcPts val="0"/>
              </a:spcBef>
              <a:defRPr b="0" baseline="0" i="0" sz="1799" u="none" cap="none" strike="noStrike">
                <a:solidFill>
                  <a:schemeClr val="dk1"/>
                </a:solidFill>
                <a:latin typeface="Calibri"/>
                <a:ea typeface="Calibri"/>
                <a:cs typeface="Calibri"/>
                <a:sym typeface="Calibri"/>
              </a:defRPr>
            </a:lvl9pPr>
          </a:lstStyle>
          <a:p/>
        </p:txBody>
      </p:sp>
      <p:sp>
        <p:nvSpPr>
          <p:cNvPr id="112" name="Shape 112"/>
          <p:cNvSpPr txBox="1"/>
          <p:nvPr>
            <p:ph idx="12" type="sldNum"/>
          </p:nvPr>
        </p:nvSpPr>
        <p:spPr>
          <a:xfrm>
            <a:off x="8608357" y="6356351"/>
            <a:ext cx="2742485"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pic>
        <p:nvPicPr>
          <p:cNvPr id="113" name="Shape 113"/>
          <p:cNvPicPr preferRelativeResize="0"/>
          <p:nvPr/>
        </p:nvPicPr>
        <p:blipFill rotWithShape="1">
          <a:blip r:embed="rId2">
            <a:alphaModFix/>
          </a:blip>
          <a:srcRect b="0" l="0" r="1046" t="0"/>
          <a:stretch/>
        </p:blipFill>
        <p:spPr>
          <a:xfrm>
            <a:off x="0" y="3424394"/>
            <a:ext cx="12188824" cy="3433605"/>
          </a:xfrm>
          <a:prstGeom prst="rect">
            <a:avLst/>
          </a:prstGeom>
          <a:noFill/>
          <a:ln>
            <a:noFill/>
          </a:ln>
        </p:spPr>
      </p:pic>
      <p:sp>
        <p:nvSpPr>
          <p:cNvPr id="114" name="Shape 114"/>
          <p:cNvSpPr txBox="1"/>
          <p:nvPr>
            <p:ph type="title"/>
          </p:nvPr>
        </p:nvSpPr>
        <p:spPr>
          <a:xfrm>
            <a:off x="962833" y="2209800"/>
            <a:ext cx="10360500" cy="1214594"/>
          </a:xfrm>
          <a:prstGeom prst="rect">
            <a:avLst/>
          </a:prstGeom>
          <a:noFill/>
          <a:ln>
            <a:noFill/>
          </a:ln>
        </p:spPr>
        <p:txBody>
          <a:bodyPr anchorCtr="0" anchor="t" bIns="91425" lIns="91425" rIns="91425" tIns="91425"/>
          <a:lstStyle>
            <a:lvl1pPr rtl="0" algn="ctr">
              <a:spcBef>
                <a:spcPts val="0"/>
              </a:spcBef>
              <a:defRPr b="1" sz="4000" cap="none">
                <a:solidFill>
                  <a:srgbClr val="595959"/>
                </a:solidFill>
                <a:latin typeface="Arial"/>
                <a:ea typeface="Arial"/>
                <a:cs typeface="Arial"/>
                <a:sym typeface="Aria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15" name="Shape 115"/>
          <p:cNvSpPr txBox="1"/>
          <p:nvPr>
            <p:ph idx="1" type="body"/>
          </p:nvPr>
        </p:nvSpPr>
        <p:spPr>
          <a:xfrm>
            <a:off x="962833" y="3581400"/>
            <a:ext cx="10360500" cy="609596"/>
          </a:xfrm>
          <a:prstGeom prst="rect">
            <a:avLst/>
          </a:prstGeom>
          <a:noFill/>
          <a:ln>
            <a:noFill/>
          </a:ln>
        </p:spPr>
        <p:txBody>
          <a:bodyPr anchorCtr="0" anchor="b" bIns="91425" lIns="91425" rIns="91425" tIns="91425"/>
          <a:lstStyle>
            <a:lvl1pPr indent="0" marL="0" rtl="0">
              <a:spcBef>
                <a:spcPts val="0"/>
              </a:spcBef>
              <a:buClr>
                <a:srgbClr val="595959"/>
              </a:buClr>
              <a:buFont typeface="Arial"/>
              <a:buNone/>
              <a:defRPr sz="2000">
                <a:solidFill>
                  <a:srgbClr val="595959"/>
                </a:solidFill>
                <a:latin typeface="Arial"/>
                <a:ea typeface="Arial"/>
                <a:cs typeface="Arial"/>
                <a:sym typeface="Arial"/>
              </a:defRPr>
            </a:lvl1pPr>
            <a:lvl2pPr indent="0" marL="457200" rtl="0">
              <a:spcBef>
                <a:spcPts val="0"/>
              </a:spcBef>
              <a:buClr>
                <a:srgbClr val="888888"/>
              </a:buClr>
              <a:buFont typeface="Calibri"/>
              <a:buNone/>
              <a:defRPr sz="1800">
                <a:solidFill>
                  <a:srgbClr val="888888"/>
                </a:solidFill>
              </a:defRPr>
            </a:lvl2pPr>
            <a:lvl3pPr indent="0" marL="914400" rtl="0">
              <a:spcBef>
                <a:spcPts val="0"/>
              </a:spcBef>
              <a:buClr>
                <a:srgbClr val="888888"/>
              </a:buClr>
              <a:buFont typeface="Calibri"/>
              <a:buNone/>
              <a:defRPr sz="1600">
                <a:solidFill>
                  <a:srgbClr val="888888"/>
                </a:solidFill>
              </a:defRPr>
            </a:lvl3pPr>
            <a:lvl4pPr indent="0" marL="1371600" rtl="0">
              <a:spcBef>
                <a:spcPts val="0"/>
              </a:spcBef>
              <a:buClr>
                <a:srgbClr val="888888"/>
              </a:buClr>
              <a:buFont typeface="Calibri"/>
              <a:buNone/>
              <a:defRPr sz="1400">
                <a:solidFill>
                  <a:srgbClr val="888888"/>
                </a:solidFill>
              </a:defRPr>
            </a:lvl4pPr>
            <a:lvl5pPr indent="0" marL="1828800" rtl="0">
              <a:spcBef>
                <a:spcPts val="0"/>
              </a:spcBef>
              <a:buClr>
                <a:srgbClr val="888888"/>
              </a:buClr>
              <a:buFont typeface="Calibri"/>
              <a:buNone/>
              <a:defRPr sz="1400">
                <a:solidFill>
                  <a:srgbClr val="888888"/>
                </a:solidFill>
              </a:defRPr>
            </a:lvl5pPr>
            <a:lvl6pPr indent="0" marL="2286000" rtl="0">
              <a:spcBef>
                <a:spcPts val="0"/>
              </a:spcBef>
              <a:buClr>
                <a:srgbClr val="888888"/>
              </a:buClr>
              <a:buFont typeface="Calibri"/>
              <a:buNone/>
              <a:defRPr sz="1400">
                <a:solidFill>
                  <a:srgbClr val="888888"/>
                </a:solidFill>
              </a:defRPr>
            </a:lvl6pPr>
            <a:lvl7pPr indent="0" marL="2743200" rtl="0">
              <a:spcBef>
                <a:spcPts val="0"/>
              </a:spcBef>
              <a:buClr>
                <a:srgbClr val="888888"/>
              </a:buClr>
              <a:buFont typeface="Calibri"/>
              <a:buNone/>
              <a:defRPr sz="1400">
                <a:solidFill>
                  <a:srgbClr val="888888"/>
                </a:solidFill>
              </a:defRPr>
            </a:lvl7pPr>
            <a:lvl8pPr indent="0" marL="3200400" rtl="0">
              <a:spcBef>
                <a:spcPts val="0"/>
              </a:spcBef>
              <a:buClr>
                <a:srgbClr val="888888"/>
              </a:buClr>
              <a:buFont typeface="Calibri"/>
              <a:buNone/>
              <a:defRPr sz="1400">
                <a:solidFill>
                  <a:srgbClr val="888888"/>
                </a:solidFill>
              </a:defRPr>
            </a:lvl8pPr>
            <a:lvl9pPr indent="0" marL="3657600" rtl="0">
              <a:spcBef>
                <a:spcPts val="0"/>
              </a:spcBef>
              <a:buClr>
                <a:srgbClr val="888888"/>
              </a:buClr>
              <a:buFont typeface="Calibri"/>
              <a:buNone/>
              <a:defRPr sz="1400">
                <a:solidFill>
                  <a:srgbClr val="888888"/>
                </a:solidFill>
              </a:defRPr>
            </a:lvl9pPr>
          </a:lstStyle>
          <a:p/>
        </p:txBody>
      </p:sp>
      <p:pic>
        <p:nvPicPr>
          <p:cNvPr id="116" name="Shape 116"/>
          <p:cNvPicPr preferRelativeResize="0"/>
          <p:nvPr/>
        </p:nvPicPr>
        <p:blipFill rotWithShape="1">
          <a:blip r:embed="rId3">
            <a:alphaModFix/>
          </a:blip>
          <a:srcRect b="0" l="0" r="0" t="0"/>
          <a:stretch/>
        </p:blipFill>
        <p:spPr>
          <a:xfrm>
            <a:off x="-1588" y="0"/>
            <a:ext cx="1736032" cy="10084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0" name="Shape 20"/>
        <p:cNvGrpSpPr/>
        <p:nvPr/>
      </p:nvGrpSpPr>
      <p:grpSpPr>
        <a:xfrm>
          <a:off x="0" y="0"/>
          <a:ext cx="0" cy="0"/>
          <a:chOff x="0" y="0"/>
          <a:chExt cx="0" cy="0"/>
        </a:xfrm>
      </p:grpSpPr>
      <p:sp>
        <p:nvSpPr>
          <p:cNvPr id="21" name="Shape 21"/>
          <p:cNvSpPr txBox="1"/>
          <p:nvPr>
            <p:ph type="title"/>
          </p:nvPr>
        </p:nvSpPr>
        <p:spPr>
          <a:xfrm>
            <a:off x="831633" y="1709739"/>
            <a:ext cx="10512861" cy="2852737"/>
          </a:xfrm>
          <a:prstGeom prst="rect">
            <a:avLst/>
          </a:prstGeom>
          <a:noFill/>
          <a:ln>
            <a:noFill/>
          </a:ln>
        </p:spPr>
        <p:txBody>
          <a:bodyPr anchorCtr="0" anchor="b" bIns="91425" lIns="91425" rIns="91425" tIns="91425"/>
          <a:lstStyle>
            <a:lvl1pPr rtl="0">
              <a:spcBef>
                <a:spcPts val="0"/>
              </a:spcBef>
              <a:defRPr sz="5998"/>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2" name="Shape 22"/>
          <p:cNvSpPr txBox="1"/>
          <p:nvPr>
            <p:ph idx="1" type="body"/>
          </p:nvPr>
        </p:nvSpPr>
        <p:spPr>
          <a:xfrm>
            <a:off x="831633" y="4589464"/>
            <a:ext cx="10512861" cy="1500187"/>
          </a:xfrm>
          <a:prstGeom prst="rect">
            <a:avLst/>
          </a:prstGeom>
          <a:noFill/>
          <a:ln>
            <a:noFill/>
          </a:ln>
        </p:spPr>
        <p:txBody>
          <a:bodyPr anchorCtr="0" anchor="t" bIns="91425" lIns="91425" rIns="91425" tIns="91425"/>
          <a:lstStyle>
            <a:lvl1pPr indent="0" marL="0" rtl="0">
              <a:spcBef>
                <a:spcPts val="0"/>
              </a:spcBef>
              <a:buClr>
                <a:srgbClr val="888888"/>
              </a:buClr>
              <a:buFont typeface="Calibri"/>
              <a:buNone/>
              <a:defRPr sz="2399">
                <a:solidFill>
                  <a:srgbClr val="888888"/>
                </a:solidFill>
              </a:defRPr>
            </a:lvl1pPr>
            <a:lvl2pPr indent="-12562" marL="457063" rtl="0">
              <a:spcBef>
                <a:spcPts val="0"/>
              </a:spcBef>
              <a:buClr>
                <a:srgbClr val="888888"/>
              </a:buClr>
              <a:buFont typeface="Calibri"/>
              <a:buNone/>
              <a:defRPr sz="1999">
                <a:solidFill>
                  <a:srgbClr val="888888"/>
                </a:solidFill>
              </a:defRPr>
            </a:lvl2pPr>
            <a:lvl3pPr indent="-12425" marL="914126" rtl="0">
              <a:spcBef>
                <a:spcPts val="0"/>
              </a:spcBef>
              <a:buClr>
                <a:srgbClr val="888888"/>
              </a:buClr>
              <a:buFont typeface="Calibri"/>
              <a:buNone/>
              <a:defRPr sz="1799">
                <a:solidFill>
                  <a:srgbClr val="888888"/>
                </a:solidFill>
              </a:defRPr>
            </a:lvl3pPr>
            <a:lvl4pPr indent="-12288" marL="1371189" rtl="0">
              <a:spcBef>
                <a:spcPts val="0"/>
              </a:spcBef>
              <a:buClr>
                <a:srgbClr val="888888"/>
              </a:buClr>
              <a:buFont typeface="Calibri"/>
              <a:buNone/>
              <a:defRPr sz="1600">
                <a:solidFill>
                  <a:srgbClr val="888888"/>
                </a:solidFill>
              </a:defRPr>
            </a:lvl4pPr>
            <a:lvl5pPr indent="-12151" marL="1828251" rtl="0">
              <a:spcBef>
                <a:spcPts val="0"/>
              </a:spcBef>
              <a:buClr>
                <a:srgbClr val="888888"/>
              </a:buClr>
              <a:buFont typeface="Calibri"/>
              <a:buNone/>
              <a:defRPr sz="1600">
                <a:solidFill>
                  <a:srgbClr val="888888"/>
                </a:solidFill>
              </a:defRPr>
            </a:lvl5pPr>
            <a:lvl6pPr indent="-12013" marL="2285314" rtl="0">
              <a:spcBef>
                <a:spcPts val="0"/>
              </a:spcBef>
              <a:buClr>
                <a:srgbClr val="888888"/>
              </a:buClr>
              <a:buFont typeface="Calibri"/>
              <a:buNone/>
              <a:defRPr sz="1600">
                <a:solidFill>
                  <a:srgbClr val="888888"/>
                </a:solidFill>
              </a:defRPr>
            </a:lvl6pPr>
            <a:lvl7pPr indent="-11876" marL="2742377" rtl="0">
              <a:spcBef>
                <a:spcPts val="0"/>
              </a:spcBef>
              <a:buClr>
                <a:srgbClr val="888888"/>
              </a:buClr>
              <a:buFont typeface="Calibri"/>
              <a:buNone/>
              <a:defRPr sz="1600">
                <a:solidFill>
                  <a:srgbClr val="888888"/>
                </a:solidFill>
              </a:defRPr>
            </a:lvl7pPr>
            <a:lvl8pPr indent="-11739" marL="3199440" rtl="0">
              <a:spcBef>
                <a:spcPts val="0"/>
              </a:spcBef>
              <a:buClr>
                <a:srgbClr val="888888"/>
              </a:buClr>
              <a:buFont typeface="Calibri"/>
              <a:buNone/>
              <a:defRPr sz="1600">
                <a:solidFill>
                  <a:srgbClr val="888888"/>
                </a:solidFill>
              </a:defRPr>
            </a:lvl8pPr>
            <a:lvl9pPr indent="-11603" marL="3656503" rtl="0">
              <a:spcBef>
                <a:spcPts val="0"/>
              </a:spcBef>
              <a:buClr>
                <a:srgbClr val="888888"/>
              </a:buClr>
              <a:buFont typeface="Calibri"/>
              <a:buNone/>
              <a:defRPr sz="1600">
                <a:solidFill>
                  <a:srgbClr val="888888"/>
                </a:solidFill>
              </a:defRPr>
            </a:lvl9pPr>
          </a:lstStyle>
          <a:p/>
        </p:txBody>
      </p:sp>
      <p:sp>
        <p:nvSpPr>
          <p:cNvPr id="23" name="Shape 23"/>
          <p:cNvSpPr txBox="1"/>
          <p:nvPr>
            <p:ph idx="10" type="dt"/>
          </p:nvPr>
        </p:nvSpPr>
        <p:spPr>
          <a:xfrm>
            <a:off x="837982" y="6356351"/>
            <a:ext cx="2742485"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12562" marL="457063" marR="0" rtl="0" algn="l">
              <a:spcBef>
                <a:spcPts val="0"/>
              </a:spcBef>
              <a:defRPr b="0" baseline="0" i="0" sz="1799" u="none" cap="none" strike="noStrike">
                <a:solidFill>
                  <a:schemeClr val="dk1"/>
                </a:solidFill>
                <a:latin typeface="Calibri"/>
                <a:ea typeface="Calibri"/>
                <a:cs typeface="Calibri"/>
                <a:sym typeface="Calibri"/>
              </a:defRPr>
            </a:lvl2pPr>
            <a:lvl3pPr indent="-12425" marL="914126" marR="0" rtl="0" algn="l">
              <a:spcBef>
                <a:spcPts val="0"/>
              </a:spcBef>
              <a:defRPr b="0" baseline="0" i="0" sz="1799" u="none" cap="none" strike="noStrike">
                <a:solidFill>
                  <a:schemeClr val="dk1"/>
                </a:solidFill>
                <a:latin typeface="Calibri"/>
                <a:ea typeface="Calibri"/>
                <a:cs typeface="Calibri"/>
                <a:sym typeface="Calibri"/>
              </a:defRPr>
            </a:lvl3pPr>
            <a:lvl4pPr indent="-12288" marL="1371189" marR="0" rtl="0" algn="l">
              <a:spcBef>
                <a:spcPts val="0"/>
              </a:spcBef>
              <a:defRPr b="0" baseline="0" i="0" sz="1799" u="none" cap="none" strike="noStrike">
                <a:solidFill>
                  <a:schemeClr val="dk1"/>
                </a:solidFill>
                <a:latin typeface="Calibri"/>
                <a:ea typeface="Calibri"/>
                <a:cs typeface="Calibri"/>
                <a:sym typeface="Calibri"/>
              </a:defRPr>
            </a:lvl4pPr>
            <a:lvl5pPr indent="-12151" marL="1828251" marR="0" rtl="0" algn="l">
              <a:spcBef>
                <a:spcPts val="0"/>
              </a:spcBef>
              <a:defRPr b="0" baseline="0" i="0" sz="1799" u="none" cap="none" strike="noStrike">
                <a:solidFill>
                  <a:schemeClr val="dk1"/>
                </a:solidFill>
                <a:latin typeface="Calibri"/>
                <a:ea typeface="Calibri"/>
                <a:cs typeface="Calibri"/>
                <a:sym typeface="Calibri"/>
              </a:defRPr>
            </a:lvl5pPr>
            <a:lvl6pPr indent="-12013" marL="2285314" marR="0" rtl="0" algn="l">
              <a:spcBef>
                <a:spcPts val="0"/>
              </a:spcBef>
              <a:defRPr b="0" baseline="0" i="0" sz="1799" u="none" cap="none" strike="noStrike">
                <a:solidFill>
                  <a:schemeClr val="dk1"/>
                </a:solidFill>
                <a:latin typeface="Calibri"/>
                <a:ea typeface="Calibri"/>
                <a:cs typeface="Calibri"/>
                <a:sym typeface="Calibri"/>
              </a:defRPr>
            </a:lvl6pPr>
            <a:lvl7pPr indent="-11876" marL="2742377" marR="0" rtl="0" algn="l">
              <a:spcBef>
                <a:spcPts val="0"/>
              </a:spcBef>
              <a:defRPr b="0" baseline="0" i="0" sz="1799" u="none" cap="none" strike="noStrike">
                <a:solidFill>
                  <a:schemeClr val="dk1"/>
                </a:solidFill>
                <a:latin typeface="Calibri"/>
                <a:ea typeface="Calibri"/>
                <a:cs typeface="Calibri"/>
                <a:sym typeface="Calibri"/>
              </a:defRPr>
            </a:lvl7pPr>
            <a:lvl8pPr indent="-11739" marL="3199440" marR="0" rtl="0" algn="l">
              <a:spcBef>
                <a:spcPts val="0"/>
              </a:spcBef>
              <a:defRPr b="0" baseline="0" i="0" sz="1799" u="none" cap="none" strike="noStrike">
                <a:solidFill>
                  <a:schemeClr val="dk1"/>
                </a:solidFill>
                <a:latin typeface="Calibri"/>
                <a:ea typeface="Calibri"/>
                <a:cs typeface="Calibri"/>
                <a:sym typeface="Calibri"/>
              </a:defRPr>
            </a:lvl8pPr>
            <a:lvl9pPr indent="-11603" marL="3656503" marR="0" rtl="0" algn="l">
              <a:spcBef>
                <a:spcPts val="0"/>
              </a:spcBef>
              <a:defRPr b="0" baseline="0" i="0" sz="1799" u="none" cap="none" strike="noStrike">
                <a:solidFill>
                  <a:schemeClr val="dk1"/>
                </a:solidFill>
                <a:latin typeface="Calibri"/>
                <a:ea typeface="Calibri"/>
                <a:cs typeface="Calibri"/>
                <a:sym typeface="Calibri"/>
              </a:defRPr>
            </a:lvl9pPr>
          </a:lstStyle>
          <a:p/>
        </p:txBody>
      </p:sp>
      <p:sp>
        <p:nvSpPr>
          <p:cNvPr id="24" name="Shape 24"/>
          <p:cNvSpPr txBox="1"/>
          <p:nvPr>
            <p:ph idx="11" type="ftr"/>
          </p:nvPr>
        </p:nvSpPr>
        <p:spPr>
          <a:xfrm>
            <a:off x="4037548" y="6356351"/>
            <a:ext cx="4113727"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12562" marL="457063" marR="0" rtl="0" algn="l">
              <a:spcBef>
                <a:spcPts val="0"/>
              </a:spcBef>
              <a:defRPr b="0" baseline="0" i="0" sz="1799" u="none" cap="none" strike="noStrike">
                <a:solidFill>
                  <a:schemeClr val="dk1"/>
                </a:solidFill>
                <a:latin typeface="Calibri"/>
                <a:ea typeface="Calibri"/>
                <a:cs typeface="Calibri"/>
                <a:sym typeface="Calibri"/>
              </a:defRPr>
            </a:lvl2pPr>
            <a:lvl3pPr indent="-12425" marL="914126" marR="0" rtl="0" algn="l">
              <a:spcBef>
                <a:spcPts val="0"/>
              </a:spcBef>
              <a:defRPr b="0" baseline="0" i="0" sz="1799" u="none" cap="none" strike="noStrike">
                <a:solidFill>
                  <a:schemeClr val="dk1"/>
                </a:solidFill>
                <a:latin typeface="Calibri"/>
                <a:ea typeface="Calibri"/>
                <a:cs typeface="Calibri"/>
                <a:sym typeface="Calibri"/>
              </a:defRPr>
            </a:lvl3pPr>
            <a:lvl4pPr indent="-12288" marL="1371189" marR="0" rtl="0" algn="l">
              <a:spcBef>
                <a:spcPts val="0"/>
              </a:spcBef>
              <a:defRPr b="0" baseline="0" i="0" sz="1799" u="none" cap="none" strike="noStrike">
                <a:solidFill>
                  <a:schemeClr val="dk1"/>
                </a:solidFill>
                <a:latin typeface="Calibri"/>
                <a:ea typeface="Calibri"/>
                <a:cs typeface="Calibri"/>
                <a:sym typeface="Calibri"/>
              </a:defRPr>
            </a:lvl4pPr>
            <a:lvl5pPr indent="-12151" marL="1828251" marR="0" rtl="0" algn="l">
              <a:spcBef>
                <a:spcPts val="0"/>
              </a:spcBef>
              <a:defRPr b="0" baseline="0" i="0" sz="1799" u="none" cap="none" strike="noStrike">
                <a:solidFill>
                  <a:schemeClr val="dk1"/>
                </a:solidFill>
                <a:latin typeface="Calibri"/>
                <a:ea typeface="Calibri"/>
                <a:cs typeface="Calibri"/>
                <a:sym typeface="Calibri"/>
              </a:defRPr>
            </a:lvl5pPr>
            <a:lvl6pPr indent="-12013" marL="2285314" marR="0" rtl="0" algn="l">
              <a:spcBef>
                <a:spcPts val="0"/>
              </a:spcBef>
              <a:defRPr b="0" baseline="0" i="0" sz="1799" u="none" cap="none" strike="noStrike">
                <a:solidFill>
                  <a:schemeClr val="dk1"/>
                </a:solidFill>
                <a:latin typeface="Calibri"/>
                <a:ea typeface="Calibri"/>
                <a:cs typeface="Calibri"/>
                <a:sym typeface="Calibri"/>
              </a:defRPr>
            </a:lvl6pPr>
            <a:lvl7pPr indent="-11876" marL="2742377" marR="0" rtl="0" algn="l">
              <a:spcBef>
                <a:spcPts val="0"/>
              </a:spcBef>
              <a:defRPr b="0" baseline="0" i="0" sz="1799" u="none" cap="none" strike="noStrike">
                <a:solidFill>
                  <a:schemeClr val="dk1"/>
                </a:solidFill>
                <a:latin typeface="Calibri"/>
                <a:ea typeface="Calibri"/>
                <a:cs typeface="Calibri"/>
                <a:sym typeface="Calibri"/>
              </a:defRPr>
            </a:lvl7pPr>
            <a:lvl8pPr indent="-11739" marL="3199440" marR="0" rtl="0" algn="l">
              <a:spcBef>
                <a:spcPts val="0"/>
              </a:spcBef>
              <a:defRPr b="0" baseline="0" i="0" sz="1799" u="none" cap="none" strike="noStrike">
                <a:solidFill>
                  <a:schemeClr val="dk1"/>
                </a:solidFill>
                <a:latin typeface="Calibri"/>
                <a:ea typeface="Calibri"/>
                <a:cs typeface="Calibri"/>
                <a:sym typeface="Calibri"/>
              </a:defRPr>
            </a:lvl8pPr>
            <a:lvl9pPr indent="-11603" marL="3656503" marR="0" rtl="0" algn="l">
              <a:spcBef>
                <a:spcPts val="0"/>
              </a:spcBef>
              <a:defRPr b="0" baseline="0" i="0" sz="1799" u="none" cap="none" strike="noStrike">
                <a:solidFill>
                  <a:schemeClr val="dk1"/>
                </a:solidFill>
                <a:latin typeface="Calibri"/>
                <a:ea typeface="Calibri"/>
                <a:cs typeface="Calibri"/>
                <a:sym typeface="Calibri"/>
              </a:defRPr>
            </a:lvl9pPr>
          </a:lstStyle>
          <a:p/>
        </p:txBody>
      </p:sp>
      <p:sp>
        <p:nvSpPr>
          <p:cNvPr id="25" name="Shape 25"/>
          <p:cNvSpPr txBox="1"/>
          <p:nvPr>
            <p:ph idx="12" type="sldNum"/>
          </p:nvPr>
        </p:nvSpPr>
        <p:spPr>
          <a:xfrm>
            <a:off x="8608357" y="6356351"/>
            <a:ext cx="2742485"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pic>
        <p:nvPicPr>
          <p:cNvPr id="26" name="Shape 26"/>
          <p:cNvPicPr preferRelativeResize="0"/>
          <p:nvPr/>
        </p:nvPicPr>
        <p:blipFill rotWithShape="1">
          <a:blip r:embed="rId2">
            <a:alphaModFix/>
          </a:blip>
          <a:srcRect b="0" l="0" r="1046" t="0"/>
          <a:stretch/>
        </p:blipFill>
        <p:spPr>
          <a:xfrm>
            <a:off x="0" y="3424394"/>
            <a:ext cx="12188824" cy="3433605"/>
          </a:xfrm>
          <a:prstGeom prst="rect">
            <a:avLst/>
          </a:prstGeom>
          <a:noFill/>
          <a:ln>
            <a:noFill/>
          </a:ln>
        </p:spPr>
      </p:pic>
      <p:pic>
        <p:nvPicPr>
          <p:cNvPr id="27" name="Shape 27"/>
          <p:cNvPicPr preferRelativeResize="0"/>
          <p:nvPr/>
        </p:nvPicPr>
        <p:blipFill rotWithShape="1">
          <a:blip r:embed="rId3">
            <a:alphaModFix/>
          </a:blip>
          <a:srcRect b="0" l="0" r="0" t="0"/>
          <a:stretch/>
        </p:blipFill>
        <p:spPr>
          <a:xfrm>
            <a:off x="-1588" y="0"/>
            <a:ext cx="1736032" cy="10084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2_Title and Content">
    <p:spTree>
      <p:nvGrpSpPr>
        <p:cNvPr id="28" name="Shape 28"/>
        <p:cNvGrpSpPr/>
        <p:nvPr/>
      </p:nvGrpSpPr>
      <p:grpSpPr>
        <a:xfrm>
          <a:off x="0" y="0"/>
          <a:ext cx="0" cy="0"/>
          <a:chOff x="0" y="0"/>
          <a:chExt cx="0" cy="0"/>
        </a:xfrm>
      </p:grpSpPr>
      <p:pic>
        <p:nvPicPr>
          <p:cNvPr id="29" name="Shape 29"/>
          <p:cNvPicPr preferRelativeResize="0"/>
          <p:nvPr/>
        </p:nvPicPr>
        <p:blipFill rotWithShape="1">
          <a:blip r:embed="rId2">
            <a:alphaModFix/>
          </a:blip>
          <a:srcRect b="0" l="0" r="0" t="0"/>
          <a:stretch/>
        </p:blipFill>
        <p:spPr>
          <a:xfrm>
            <a:off x="-1589" y="0"/>
            <a:ext cx="12190413" cy="6876209"/>
          </a:xfrm>
          <a:prstGeom prst="rect">
            <a:avLst/>
          </a:prstGeom>
          <a:noFill/>
          <a:ln>
            <a:noFill/>
          </a:ln>
        </p:spPr>
      </p:pic>
      <p:sp>
        <p:nvSpPr>
          <p:cNvPr id="30" name="Shape 30"/>
          <p:cNvSpPr txBox="1"/>
          <p:nvPr>
            <p:ph idx="10" type="dt"/>
          </p:nvPr>
        </p:nvSpPr>
        <p:spPr>
          <a:xfrm>
            <a:off x="837982" y="6356351"/>
            <a:ext cx="2742485"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12562" marL="457063" marR="0" rtl="0" algn="l">
              <a:spcBef>
                <a:spcPts val="0"/>
              </a:spcBef>
              <a:defRPr b="0" baseline="0" i="0" sz="1799" u="none" cap="none" strike="noStrike">
                <a:solidFill>
                  <a:schemeClr val="dk1"/>
                </a:solidFill>
                <a:latin typeface="Calibri"/>
                <a:ea typeface="Calibri"/>
                <a:cs typeface="Calibri"/>
                <a:sym typeface="Calibri"/>
              </a:defRPr>
            </a:lvl2pPr>
            <a:lvl3pPr indent="-12425" marL="914126" marR="0" rtl="0" algn="l">
              <a:spcBef>
                <a:spcPts val="0"/>
              </a:spcBef>
              <a:defRPr b="0" baseline="0" i="0" sz="1799" u="none" cap="none" strike="noStrike">
                <a:solidFill>
                  <a:schemeClr val="dk1"/>
                </a:solidFill>
                <a:latin typeface="Calibri"/>
                <a:ea typeface="Calibri"/>
                <a:cs typeface="Calibri"/>
                <a:sym typeface="Calibri"/>
              </a:defRPr>
            </a:lvl3pPr>
            <a:lvl4pPr indent="-12288" marL="1371189" marR="0" rtl="0" algn="l">
              <a:spcBef>
                <a:spcPts val="0"/>
              </a:spcBef>
              <a:defRPr b="0" baseline="0" i="0" sz="1799" u="none" cap="none" strike="noStrike">
                <a:solidFill>
                  <a:schemeClr val="dk1"/>
                </a:solidFill>
                <a:latin typeface="Calibri"/>
                <a:ea typeface="Calibri"/>
                <a:cs typeface="Calibri"/>
                <a:sym typeface="Calibri"/>
              </a:defRPr>
            </a:lvl4pPr>
            <a:lvl5pPr indent="-12151" marL="1828251" marR="0" rtl="0" algn="l">
              <a:spcBef>
                <a:spcPts val="0"/>
              </a:spcBef>
              <a:defRPr b="0" baseline="0" i="0" sz="1799" u="none" cap="none" strike="noStrike">
                <a:solidFill>
                  <a:schemeClr val="dk1"/>
                </a:solidFill>
                <a:latin typeface="Calibri"/>
                <a:ea typeface="Calibri"/>
                <a:cs typeface="Calibri"/>
                <a:sym typeface="Calibri"/>
              </a:defRPr>
            </a:lvl5pPr>
            <a:lvl6pPr indent="-12013" marL="2285314" marR="0" rtl="0" algn="l">
              <a:spcBef>
                <a:spcPts val="0"/>
              </a:spcBef>
              <a:defRPr b="0" baseline="0" i="0" sz="1799" u="none" cap="none" strike="noStrike">
                <a:solidFill>
                  <a:schemeClr val="dk1"/>
                </a:solidFill>
                <a:latin typeface="Calibri"/>
                <a:ea typeface="Calibri"/>
                <a:cs typeface="Calibri"/>
                <a:sym typeface="Calibri"/>
              </a:defRPr>
            </a:lvl6pPr>
            <a:lvl7pPr indent="-11876" marL="2742377" marR="0" rtl="0" algn="l">
              <a:spcBef>
                <a:spcPts val="0"/>
              </a:spcBef>
              <a:defRPr b="0" baseline="0" i="0" sz="1799" u="none" cap="none" strike="noStrike">
                <a:solidFill>
                  <a:schemeClr val="dk1"/>
                </a:solidFill>
                <a:latin typeface="Calibri"/>
                <a:ea typeface="Calibri"/>
                <a:cs typeface="Calibri"/>
                <a:sym typeface="Calibri"/>
              </a:defRPr>
            </a:lvl7pPr>
            <a:lvl8pPr indent="-11739" marL="3199440" marR="0" rtl="0" algn="l">
              <a:spcBef>
                <a:spcPts val="0"/>
              </a:spcBef>
              <a:defRPr b="0" baseline="0" i="0" sz="1799" u="none" cap="none" strike="noStrike">
                <a:solidFill>
                  <a:schemeClr val="dk1"/>
                </a:solidFill>
                <a:latin typeface="Calibri"/>
                <a:ea typeface="Calibri"/>
                <a:cs typeface="Calibri"/>
                <a:sym typeface="Calibri"/>
              </a:defRPr>
            </a:lvl8pPr>
            <a:lvl9pPr indent="-11603" marL="3656503" marR="0" rtl="0" algn="l">
              <a:spcBef>
                <a:spcPts val="0"/>
              </a:spcBef>
              <a:defRPr b="0" baseline="0" i="0" sz="1799"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4037548" y="6356351"/>
            <a:ext cx="4113727"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12562" marL="457063" marR="0" rtl="0" algn="l">
              <a:spcBef>
                <a:spcPts val="0"/>
              </a:spcBef>
              <a:defRPr b="0" baseline="0" i="0" sz="1799" u="none" cap="none" strike="noStrike">
                <a:solidFill>
                  <a:schemeClr val="dk1"/>
                </a:solidFill>
                <a:latin typeface="Calibri"/>
                <a:ea typeface="Calibri"/>
                <a:cs typeface="Calibri"/>
                <a:sym typeface="Calibri"/>
              </a:defRPr>
            </a:lvl2pPr>
            <a:lvl3pPr indent="-12425" marL="914126" marR="0" rtl="0" algn="l">
              <a:spcBef>
                <a:spcPts val="0"/>
              </a:spcBef>
              <a:defRPr b="0" baseline="0" i="0" sz="1799" u="none" cap="none" strike="noStrike">
                <a:solidFill>
                  <a:schemeClr val="dk1"/>
                </a:solidFill>
                <a:latin typeface="Calibri"/>
                <a:ea typeface="Calibri"/>
                <a:cs typeface="Calibri"/>
                <a:sym typeface="Calibri"/>
              </a:defRPr>
            </a:lvl3pPr>
            <a:lvl4pPr indent="-12288" marL="1371189" marR="0" rtl="0" algn="l">
              <a:spcBef>
                <a:spcPts val="0"/>
              </a:spcBef>
              <a:defRPr b="0" baseline="0" i="0" sz="1799" u="none" cap="none" strike="noStrike">
                <a:solidFill>
                  <a:schemeClr val="dk1"/>
                </a:solidFill>
                <a:latin typeface="Calibri"/>
                <a:ea typeface="Calibri"/>
                <a:cs typeface="Calibri"/>
                <a:sym typeface="Calibri"/>
              </a:defRPr>
            </a:lvl4pPr>
            <a:lvl5pPr indent="-12151" marL="1828251" marR="0" rtl="0" algn="l">
              <a:spcBef>
                <a:spcPts val="0"/>
              </a:spcBef>
              <a:defRPr b="0" baseline="0" i="0" sz="1799" u="none" cap="none" strike="noStrike">
                <a:solidFill>
                  <a:schemeClr val="dk1"/>
                </a:solidFill>
                <a:latin typeface="Calibri"/>
                <a:ea typeface="Calibri"/>
                <a:cs typeface="Calibri"/>
                <a:sym typeface="Calibri"/>
              </a:defRPr>
            </a:lvl5pPr>
            <a:lvl6pPr indent="-12013" marL="2285314" marR="0" rtl="0" algn="l">
              <a:spcBef>
                <a:spcPts val="0"/>
              </a:spcBef>
              <a:defRPr b="0" baseline="0" i="0" sz="1799" u="none" cap="none" strike="noStrike">
                <a:solidFill>
                  <a:schemeClr val="dk1"/>
                </a:solidFill>
                <a:latin typeface="Calibri"/>
                <a:ea typeface="Calibri"/>
                <a:cs typeface="Calibri"/>
                <a:sym typeface="Calibri"/>
              </a:defRPr>
            </a:lvl6pPr>
            <a:lvl7pPr indent="-11876" marL="2742377" marR="0" rtl="0" algn="l">
              <a:spcBef>
                <a:spcPts val="0"/>
              </a:spcBef>
              <a:defRPr b="0" baseline="0" i="0" sz="1799" u="none" cap="none" strike="noStrike">
                <a:solidFill>
                  <a:schemeClr val="dk1"/>
                </a:solidFill>
                <a:latin typeface="Calibri"/>
                <a:ea typeface="Calibri"/>
                <a:cs typeface="Calibri"/>
                <a:sym typeface="Calibri"/>
              </a:defRPr>
            </a:lvl7pPr>
            <a:lvl8pPr indent="-11739" marL="3199440" marR="0" rtl="0" algn="l">
              <a:spcBef>
                <a:spcPts val="0"/>
              </a:spcBef>
              <a:defRPr b="0" baseline="0" i="0" sz="1799" u="none" cap="none" strike="noStrike">
                <a:solidFill>
                  <a:schemeClr val="dk1"/>
                </a:solidFill>
                <a:latin typeface="Calibri"/>
                <a:ea typeface="Calibri"/>
                <a:cs typeface="Calibri"/>
                <a:sym typeface="Calibri"/>
              </a:defRPr>
            </a:lvl8pPr>
            <a:lvl9pPr indent="-11603" marL="3656503" marR="0" rtl="0" algn="l">
              <a:spcBef>
                <a:spcPts val="0"/>
              </a:spcBef>
              <a:defRPr b="0" baseline="0" i="0" sz="1799"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8608357" y="6356351"/>
            <a:ext cx="2742485"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r>
              <a:rPr b="0" baseline="0" i="0" lang="en-US" sz="1200" u="none" cap="none" strike="noStrike">
                <a:solidFill>
                  <a:srgbClr val="888888"/>
                </a:solidFill>
                <a:latin typeface="Calibri"/>
                <a:ea typeface="Calibri"/>
                <a:cs typeface="Calibri"/>
                <a:sym typeface="Calibri"/>
              </a:rPr>
              <a:t>1</a:t>
            </a:r>
          </a:p>
        </p:txBody>
      </p:sp>
      <p:sp>
        <p:nvSpPr>
          <p:cNvPr id="33" name="Shape 33"/>
          <p:cNvSpPr/>
          <p:nvPr/>
        </p:nvSpPr>
        <p:spPr>
          <a:xfrm>
            <a:off x="0" y="838200"/>
            <a:ext cx="12188824" cy="45718"/>
          </a:xfrm>
          <a:prstGeom prst="rect">
            <a:avLst/>
          </a:prstGeom>
          <a:gradFill>
            <a:gsLst>
              <a:gs pos="0">
                <a:srgbClr val="C0C0C0"/>
              </a:gs>
              <a:gs pos="50000">
                <a:srgbClr val="A6A6A6"/>
              </a:gs>
              <a:gs pos="100000">
                <a:srgbClr val="929292"/>
              </a:gs>
            </a:gsLst>
            <a:lin ang="5400000" scaled="0"/>
          </a:gradFill>
          <a:ln cap="flat" cmpd="sng" w="9525">
            <a:solidFill>
              <a:schemeClr val="accent3"/>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pic>
        <p:nvPicPr>
          <p:cNvPr id="34" name="Shape 34"/>
          <p:cNvPicPr preferRelativeResize="0"/>
          <p:nvPr/>
        </p:nvPicPr>
        <p:blipFill rotWithShape="1">
          <a:blip r:embed="rId3">
            <a:alphaModFix/>
          </a:blip>
          <a:srcRect b="4868" l="0" r="0" t="0"/>
          <a:stretch/>
        </p:blipFill>
        <p:spPr>
          <a:xfrm>
            <a:off x="-1588" y="0"/>
            <a:ext cx="1443018" cy="79739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22_Title and Content">
    <p:spTree>
      <p:nvGrpSpPr>
        <p:cNvPr id="35" name="Shape 35"/>
        <p:cNvGrpSpPr/>
        <p:nvPr/>
      </p:nvGrpSpPr>
      <p:grpSpPr>
        <a:xfrm>
          <a:off x="0" y="0"/>
          <a:ext cx="0" cy="0"/>
          <a:chOff x="0" y="0"/>
          <a:chExt cx="0" cy="0"/>
        </a:xfrm>
      </p:grpSpPr>
      <p:sp>
        <p:nvSpPr>
          <p:cNvPr id="36" name="Shape 36"/>
          <p:cNvSpPr txBox="1"/>
          <p:nvPr>
            <p:ph idx="10" type="dt"/>
          </p:nvPr>
        </p:nvSpPr>
        <p:spPr>
          <a:xfrm>
            <a:off x="837982" y="6356351"/>
            <a:ext cx="2742485"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12562" marL="457063" marR="0" rtl="0" algn="l">
              <a:spcBef>
                <a:spcPts val="0"/>
              </a:spcBef>
              <a:defRPr b="0" baseline="0" i="0" sz="1799" u="none" cap="none" strike="noStrike">
                <a:solidFill>
                  <a:schemeClr val="dk1"/>
                </a:solidFill>
                <a:latin typeface="Calibri"/>
                <a:ea typeface="Calibri"/>
                <a:cs typeface="Calibri"/>
                <a:sym typeface="Calibri"/>
              </a:defRPr>
            </a:lvl2pPr>
            <a:lvl3pPr indent="-12425" marL="914126" marR="0" rtl="0" algn="l">
              <a:spcBef>
                <a:spcPts val="0"/>
              </a:spcBef>
              <a:defRPr b="0" baseline="0" i="0" sz="1799" u="none" cap="none" strike="noStrike">
                <a:solidFill>
                  <a:schemeClr val="dk1"/>
                </a:solidFill>
                <a:latin typeface="Calibri"/>
                <a:ea typeface="Calibri"/>
                <a:cs typeface="Calibri"/>
                <a:sym typeface="Calibri"/>
              </a:defRPr>
            </a:lvl3pPr>
            <a:lvl4pPr indent="-12288" marL="1371189" marR="0" rtl="0" algn="l">
              <a:spcBef>
                <a:spcPts val="0"/>
              </a:spcBef>
              <a:defRPr b="0" baseline="0" i="0" sz="1799" u="none" cap="none" strike="noStrike">
                <a:solidFill>
                  <a:schemeClr val="dk1"/>
                </a:solidFill>
                <a:latin typeface="Calibri"/>
                <a:ea typeface="Calibri"/>
                <a:cs typeface="Calibri"/>
                <a:sym typeface="Calibri"/>
              </a:defRPr>
            </a:lvl4pPr>
            <a:lvl5pPr indent="-12151" marL="1828251" marR="0" rtl="0" algn="l">
              <a:spcBef>
                <a:spcPts val="0"/>
              </a:spcBef>
              <a:defRPr b="0" baseline="0" i="0" sz="1799" u="none" cap="none" strike="noStrike">
                <a:solidFill>
                  <a:schemeClr val="dk1"/>
                </a:solidFill>
                <a:latin typeface="Calibri"/>
                <a:ea typeface="Calibri"/>
                <a:cs typeface="Calibri"/>
                <a:sym typeface="Calibri"/>
              </a:defRPr>
            </a:lvl5pPr>
            <a:lvl6pPr indent="-12013" marL="2285314" marR="0" rtl="0" algn="l">
              <a:spcBef>
                <a:spcPts val="0"/>
              </a:spcBef>
              <a:defRPr b="0" baseline="0" i="0" sz="1799" u="none" cap="none" strike="noStrike">
                <a:solidFill>
                  <a:schemeClr val="dk1"/>
                </a:solidFill>
                <a:latin typeface="Calibri"/>
                <a:ea typeface="Calibri"/>
                <a:cs typeface="Calibri"/>
                <a:sym typeface="Calibri"/>
              </a:defRPr>
            </a:lvl6pPr>
            <a:lvl7pPr indent="-11876" marL="2742377" marR="0" rtl="0" algn="l">
              <a:spcBef>
                <a:spcPts val="0"/>
              </a:spcBef>
              <a:defRPr b="0" baseline="0" i="0" sz="1799" u="none" cap="none" strike="noStrike">
                <a:solidFill>
                  <a:schemeClr val="dk1"/>
                </a:solidFill>
                <a:latin typeface="Calibri"/>
                <a:ea typeface="Calibri"/>
                <a:cs typeface="Calibri"/>
                <a:sym typeface="Calibri"/>
              </a:defRPr>
            </a:lvl7pPr>
            <a:lvl8pPr indent="-11739" marL="3199440" marR="0" rtl="0" algn="l">
              <a:spcBef>
                <a:spcPts val="0"/>
              </a:spcBef>
              <a:defRPr b="0" baseline="0" i="0" sz="1799" u="none" cap="none" strike="noStrike">
                <a:solidFill>
                  <a:schemeClr val="dk1"/>
                </a:solidFill>
                <a:latin typeface="Calibri"/>
                <a:ea typeface="Calibri"/>
                <a:cs typeface="Calibri"/>
                <a:sym typeface="Calibri"/>
              </a:defRPr>
            </a:lvl8pPr>
            <a:lvl9pPr indent="-11603" marL="3656503" marR="0" rtl="0" algn="l">
              <a:spcBef>
                <a:spcPts val="0"/>
              </a:spcBef>
              <a:defRPr b="0" baseline="0" i="0" sz="1799" u="none" cap="none" strike="noStrike">
                <a:solidFill>
                  <a:schemeClr val="dk1"/>
                </a:solidFill>
                <a:latin typeface="Calibri"/>
                <a:ea typeface="Calibri"/>
                <a:cs typeface="Calibri"/>
                <a:sym typeface="Calibri"/>
              </a:defRPr>
            </a:lvl9pPr>
          </a:lstStyle>
          <a:p/>
        </p:txBody>
      </p:sp>
      <p:sp>
        <p:nvSpPr>
          <p:cNvPr id="37" name="Shape 37"/>
          <p:cNvSpPr txBox="1"/>
          <p:nvPr>
            <p:ph idx="11" type="ftr"/>
          </p:nvPr>
        </p:nvSpPr>
        <p:spPr>
          <a:xfrm>
            <a:off x="4037548" y="6356351"/>
            <a:ext cx="4113727"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12562" marL="457063" marR="0" rtl="0" algn="l">
              <a:spcBef>
                <a:spcPts val="0"/>
              </a:spcBef>
              <a:defRPr b="0" baseline="0" i="0" sz="1799" u="none" cap="none" strike="noStrike">
                <a:solidFill>
                  <a:schemeClr val="dk1"/>
                </a:solidFill>
                <a:latin typeface="Calibri"/>
                <a:ea typeface="Calibri"/>
                <a:cs typeface="Calibri"/>
                <a:sym typeface="Calibri"/>
              </a:defRPr>
            </a:lvl2pPr>
            <a:lvl3pPr indent="-12425" marL="914126" marR="0" rtl="0" algn="l">
              <a:spcBef>
                <a:spcPts val="0"/>
              </a:spcBef>
              <a:defRPr b="0" baseline="0" i="0" sz="1799" u="none" cap="none" strike="noStrike">
                <a:solidFill>
                  <a:schemeClr val="dk1"/>
                </a:solidFill>
                <a:latin typeface="Calibri"/>
                <a:ea typeface="Calibri"/>
                <a:cs typeface="Calibri"/>
                <a:sym typeface="Calibri"/>
              </a:defRPr>
            </a:lvl3pPr>
            <a:lvl4pPr indent="-12288" marL="1371189" marR="0" rtl="0" algn="l">
              <a:spcBef>
                <a:spcPts val="0"/>
              </a:spcBef>
              <a:defRPr b="0" baseline="0" i="0" sz="1799" u="none" cap="none" strike="noStrike">
                <a:solidFill>
                  <a:schemeClr val="dk1"/>
                </a:solidFill>
                <a:latin typeface="Calibri"/>
                <a:ea typeface="Calibri"/>
                <a:cs typeface="Calibri"/>
                <a:sym typeface="Calibri"/>
              </a:defRPr>
            </a:lvl4pPr>
            <a:lvl5pPr indent="-12151" marL="1828251" marR="0" rtl="0" algn="l">
              <a:spcBef>
                <a:spcPts val="0"/>
              </a:spcBef>
              <a:defRPr b="0" baseline="0" i="0" sz="1799" u="none" cap="none" strike="noStrike">
                <a:solidFill>
                  <a:schemeClr val="dk1"/>
                </a:solidFill>
                <a:latin typeface="Calibri"/>
                <a:ea typeface="Calibri"/>
                <a:cs typeface="Calibri"/>
                <a:sym typeface="Calibri"/>
              </a:defRPr>
            </a:lvl5pPr>
            <a:lvl6pPr indent="-12013" marL="2285314" marR="0" rtl="0" algn="l">
              <a:spcBef>
                <a:spcPts val="0"/>
              </a:spcBef>
              <a:defRPr b="0" baseline="0" i="0" sz="1799" u="none" cap="none" strike="noStrike">
                <a:solidFill>
                  <a:schemeClr val="dk1"/>
                </a:solidFill>
                <a:latin typeface="Calibri"/>
                <a:ea typeface="Calibri"/>
                <a:cs typeface="Calibri"/>
                <a:sym typeface="Calibri"/>
              </a:defRPr>
            </a:lvl6pPr>
            <a:lvl7pPr indent="-11876" marL="2742377" marR="0" rtl="0" algn="l">
              <a:spcBef>
                <a:spcPts val="0"/>
              </a:spcBef>
              <a:defRPr b="0" baseline="0" i="0" sz="1799" u="none" cap="none" strike="noStrike">
                <a:solidFill>
                  <a:schemeClr val="dk1"/>
                </a:solidFill>
                <a:latin typeface="Calibri"/>
                <a:ea typeface="Calibri"/>
                <a:cs typeface="Calibri"/>
                <a:sym typeface="Calibri"/>
              </a:defRPr>
            </a:lvl7pPr>
            <a:lvl8pPr indent="-11739" marL="3199440" marR="0" rtl="0" algn="l">
              <a:spcBef>
                <a:spcPts val="0"/>
              </a:spcBef>
              <a:defRPr b="0" baseline="0" i="0" sz="1799" u="none" cap="none" strike="noStrike">
                <a:solidFill>
                  <a:schemeClr val="dk1"/>
                </a:solidFill>
                <a:latin typeface="Calibri"/>
                <a:ea typeface="Calibri"/>
                <a:cs typeface="Calibri"/>
                <a:sym typeface="Calibri"/>
              </a:defRPr>
            </a:lvl8pPr>
            <a:lvl9pPr indent="-11603" marL="3656503" marR="0" rtl="0" algn="l">
              <a:spcBef>
                <a:spcPts val="0"/>
              </a:spcBef>
              <a:defRPr b="0" baseline="0" i="0" sz="1799" u="none" cap="none" strike="noStrike">
                <a:solidFill>
                  <a:schemeClr val="dk1"/>
                </a:solidFill>
                <a:latin typeface="Calibri"/>
                <a:ea typeface="Calibri"/>
                <a:cs typeface="Calibri"/>
                <a:sym typeface="Calibri"/>
              </a:defRPr>
            </a:lvl9pPr>
          </a:lstStyle>
          <a:p/>
        </p:txBody>
      </p:sp>
      <p:sp>
        <p:nvSpPr>
          <p:cNvPr id="38" name="Shape 38"/>
          <p:cNvSpPr txBox="1"/>
          <p:nvPr>
            <p:ph idx="12" type="sldNum"/>
          </p:nvPr>
        </p:nvSpPr>
        <p:spPr>
          <a:xfrm>
            <a:off x="8608357" y="6356351"/>
            <a:ext cx="2742485"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r>
              <a:rPr b="0" baseline="0" i="0" lang="en-US" sz="1200" u="none" cap="none" strike="noStrike">
                <a:solidFill>
                  <a:srgbClr val="888888"/>
                </a:solidFill>
                <a:latin typeface="Calibri"/>
                <a:ea typeface="Calibri"/>
                <a:cs typeface="Calibri"/>
                <a:sym typeface="Calibri"/>
              </a:rPr>
              <a:t>1</a:t>
            </a:r>
          </a:p>
        </p:txBody>
      </p:sp>
      <p:sp>
        <p:nvSpPr>
          <p:cNvPr id="39" name="Shape 39"/>
          <p:cNvSpPr/>
          <p:nvPr/>
        </p:nvSpPr>
        <p:spPr>
          <a:xfrm>
            <a:off x="0" y="838200"/>
            <a:ext cx="12188824" cy="45718"/>
          </a:xfrm>
          <a:prstGeom prst="rect">
            <a:avLst/>
          </a:prstGeom>
          <a:gradFill>
            <a:gsLst>
              <a:gs pos="0">
                <a:srgbClr val="C0C0C0"/>
              </a:gs>
              <a:gs pos="50000">
                <a:srgbClr val="A6A6A6"/>
              </a:gs>
              <a:gs pos="100000">
                <a:srgbClr val="929292"/>
              </a:gs>
            </a:gsLst>
            <a:lin ang="5400000" scaled="0"/>
          </a:gradFill>
          <a:ln cap="flat" cmpd="sng" w="9525">
            <a:solidFill>
              <a:schemeClr val="accent3"/>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pic>
        <p:nvPicPr>
          <p:cNvPr id="40" name="Shape 40"/>
          <p:cNvPicPr preferRelativeResize="0"/>
          <p:nvPr/>
        </p:nvPicPr>
        <p:blipFill rotWithShape="1">
          <a:blip r:embed="rId2">
            <a:alphaModFix/>
          </a:blip>
          <a:srcRect b="4868" l="0" r="0" t="0"/>
          <a:stretch/>
        </p:blipFill>
        <p:spPr>
          <a:xfrm>
            <a:off x="-1588" y="0"/>
            <a:ext cx="1443018" cy="79739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41" name="Shape 41"/>
        <p:cNvGrpSpPr/>
        <p:nvPr/>
      </p:nvGrpSpPr>
      <p:grpSpPr>
        <a:xfrm>
          <a:off x="0" y="0"/>
          <a:ext cx="0" cy="0"/>
          <a:chOff x="0" y="0"/>
          <a:chExt cx="0" cy="0"/>
        </a:xfrm>
      </p:grpSpPr>
      <p:sp>
        <p:nvSpPr>
          <p:cNvPr id="42" name="Shape 42"/>
          <p:cNvSpPr txBox="1"/>
          <p:nvPr>
            <p:ph type="ctrTitle"/>
          </p:nvPr>
        </p:nvSpPr>
        <p:spPr>
          <a:xfrm>
            <a:off x="1523603" y="1122362"/>
            <a:ext cx="9141619" cy="2387600"/>
          </a:xfrm>
          <a:prstGeom prst="rect">
            <a:avLst/>
          </a:prstGeom>
          <a:noFill/>
          <a:ln>
            <a:noFill/>
          </a:ln>
        </p:spPr>
        <p:txBody>
          <a:bodyPr anchorCtr="0" anchor="b" bIns="91425" lIns="91425" rIns="91425" tIns="91425"/>
          <a:lstStyle>
            <a:lvl1pPr indent="0" marL="0" marR="0" rtl="0" algn="ctr">
              <a:lnSpc>
                <a:spcPct val="90000"/>
              </a:lnSpc>
              <a:spcBef>
                <a:spcPts val="0"/>
              </a:spcBef>
              <a:buClr>
                <a:schemeClr val="dk1"/>
              </a:buClr>
              <a:buFont typeface="Calibri"/>
              <a:buNone/>
              <a:defRPr b="0" baseline="0" i="0" sz="5998" u="none" cap="none" strike="noStrike">
                <a:solidFill>
                  <a:schemeClr val="dk1"/>
                </a:solidFill>
                <a:latin typeface="Calibri"/>
                <a:ea typeface="Calibri"/>
                <a:cs typeface="Calibri"/>
                <a:sym typeface="Calibri"/>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43" name="Shape 43"/>
          <p:cNvSpPr txBox="1"/>
          <p:nvPr>
            <p:ph idx="1" type="subTitle"/>
          </p:nvPr>
        </p:nvSpPr>
        <p:spPr>
          <a:xfrm>
            <a:off x="1523603" y="3602037"/>
            <a:ext cx="9141619" cy="1655761"/>
          </a:xfrm>
          <a:prstGeom prst="rect">
            <a:avLst/>
          </a:prstGeom>
          <a:noFill/>
          <a:ln>
            <a:noFill/>
          </a:ln>
        </p:spPr>
        <p:txBody>
          <a:bodyPr anchorCtr="0" anchor="t" bIns="91425" lIns="91425" rIns="91425" tIns="91425"/>
          <a:lstStyle>
            <a:lvl1pPr indent="0" marL="0" marR="0" rtl="0" algn="ctr">
              <a:lnSpc>
                <a:spcPct val="90000"/>
              </a:lnSpc>
              <a:spcBef>
                <a:spcPts val="1000"/>
              </a:spcBef>
              <a:buClr>
                <a:schemeClr val="dk1"/>
              </a:buClr>
              <a:buFont typeface="Arial"/>
              <a:buNone/>
              <a:defRPr b="0" baseline="0" i="0" sz="2399" u="none" cap="none" strike="noStrike">
                <a:solidFill>
                  <a:schemeClr val="dk1"/>
                </a:solidFill>
                <a:latin typeface="Calibri"/>
                <a:ea typeface="Calibri"/>
                <a:cs typeface="Calibri"/>
                <a:sym typeface="Calibri"/>
              </a:defRPr>
            </a:lvl1pPr>
            <a:lvl2pPr indent="-12562" marL="457063" marR="0" rtl="0" algn="ctr">
              <a:lnSpc>
                <a:spcPct val="90000"/>
              </a:lnSpc>
              <a:spcBef>
                <a:spcPts val="500"/>
              </a:spcBef>
              <a:buClr>
                <a:schemeClr val="dk1"/>
              </a:buClr>
              <a:buFont typeface="Arial"/>
              <a:buNone/>
              <a:defRPr b="0" baseline="0" i="0" sz="1999" u="none" cap="none" strike="noStrike">
                <a:solidFill>
                  <a:schemeClr val="dk1"/>
                </a:solidFill>
                <a:latin typeface="Calibri"/>
                <a:ea typeface="Calibri"/>
                <a:cs typeface="Calibri"/>
                <a:sym typeface="Calibri"/>
              </a:defRPr>
            </a:lvl2pPr>
            <a:lvl3pPr indent="-12425" marL="914126" marR="0" rtl="0" algn="ctr">
              <a:lnSpc>
                <a:spcPct val="90000"/>
              </a:lnSpc>
              <a:spcBef>
                <a:spcPts val="500"/>
              </a:spcBef>
              <a:buClr>
                <a:schemeClr val="dk1"/>
              </a:buClr>
              <a:buFont typeface="Arial"/>
              <a:buNone/>
              <a:defRPr b="0" baseline="0" i="0" sz="1799" u="none" cap="none" strike="noStrike">
                <a:solidFill>
                  <a:schemeClr val="dk1"/>
                </a:solidFill>
                <a:latin typeface="Calibri"/>
                <a:ea typeface="Calibri"/>
                <a:cs typeface="Calibri"/>
                <a:sym typeface="Calibri"/>
              </a:defRPr>
            </a:lvl3pPr>
            <a:lvl4pPr indent="-12288" marL="1371189" marR="0" rtl="0" algn="ctr">
              <a:lnSpc>
                <a:spcPct val="90000"/>
              </a:lnSpc>
              <a:spcBef>
                <a:spcPts val="500"/>
              </a:spcBef>
              <a:buClr>
                <a:schemeClr val="dk1"/>
              </a:buClr>
              <a:buFont typeface="Arial"/>
              <a:buNone/>
              <a:defRPr b="0" baseline="0" i="0" sz="1600" u="none" cap="none" strike="noStrike">
                <a:solidFill>
                  <a:schemeClr val="dk1"/>
                </a:solidFill>
                <a:latin typeface="Calibri"/>
                <a:ea typeface="Calibri"/>
                <a:cs typeface="Calibri"/>
                <a:sym typeface="Calibri"/>
              </a:defRPr>
            </a:lvl4pPr>
            <a:lvl5pPr indent="-12151" marL="1828251" marR="0" rtl="0" algn="ctr">
              <a:lnSpc>
                <a:spcPct val="90000"/>
              </a:lnSpc>
              <a:spcBef>
                <a:spcPts val="500"/>
              </a:spcBef>
              <a:buClr>
                <a:schemeClr val="dk1"/>
              </a:buClr>
              <a:buFont typeface="Arial"/>
              <a:buNone/>
              <a:defRPr b="0" baseline="0" i="0" sz="1600" u="none" cap="none" strike="noStrike">
                <a:solidFill>
                  <a:schemeClr val="dk1"/>
                </a:solidFill>
                <a:latin typeface="Calibri"/>
                <a:ea typeface="Calibri"/>
                <a:cs typeface="Calibri"/>
                <a:sym typeface="Calibri"/>
              </a:defRPr>
            </a:lvl5pPr>
            <a:lvl6pPr indent="-12013" marL="2285314" marR="0" rtl="0" algn="ctr">
              <a:lnSpc>
                <a:spcPct val="90000"/>
              </a:lnSpc>
              <a:spcBef>
                <a:spcPts val="500"/>
              </a:spcBef>
              <a:buClr>
                <a:schemeClr val="dk1"/>
              </a:buClr>
              <a:buFont typeface="Arial"/>
              <a:buNone/>
              <a:defRPr b="0" baseline="0" i="0" sz="1600" u="none" cap="none" strike="noStrike">
                <a:solidFill>
                  <a:schemeClr val="dk1"/>
                </a:solidFill>
                <a:latin typeface="Calibri"/>
                <a:ea typeface="Calibri"/>
                <a:cs typeface="Calibri"/>
                <a:sym typeface="Calibri"/>
              </a:defRPr>
            </a:lvl6pPr>
            <a:lvl7pPr indent="-11876" marL="2742377" marR="0" rtl="0" algn="ctr">
              <a:lnSpc>
                <a:spcPct val="90000"/>
              </a:lnSpc>
              <a:spcBef>
                <a:spcPts val="500"/>
              </a:spcBef>
              <a:buClr>
                <a:schemeClr val="dk1"/>
              </a:buClr>
              <a:buFont typeface="Arial"/>
              <a:buNone/>
              <a:defRPr b="0" baseline="0" i="0" sz="1600" u="none" cap="none" strike="noStrike">
                <a:solidFill>
                  <a:schemeClr val="dk1"/>
                </a:solidFill>
                <a:latin typeface="Calibri"/>
                <a:ea typeface="Calibri"/>
                <a:cs typeface="Calibri"/>
                <a:sym typeface="Calibri"/>
              </a:defRPr>
            </a:lvl7pPr>
            <a:lvl8pPr indent="-11739" marL="3199440" marR="0" rtl="0" algn="ctr">
              <a:lnSpc>
                <a:spcPct val="90000"/>
              </a:lnSpc>
              <a:spcBef>
                <a:spcPts val="500"/>
              </a:spcBef>
              <a:buClr>
                <a:schemeClr val="dk1"/>
              </a:buClr>
              <a:buFont typeface="Arial"/>
              <a:buNone/>
              <a:defRPr b="0" baseline="0" i="0" sz="1600" u="none" cap="none" strike="noStrike">
                <a:solidFill>
                  <a:schemeClr val="dk1"/>
                </a:solidFill>
                <a:latin typeface="Calibri"/>
                <a:ea typeface="Calibri"/>
                <a:cs typeface="Calibri"/>
                <a:sym typeface="Calibri"/>
              </a:defRPr>
            </a:lvl8pPr>
            <a:lvl9pPr indent="-11603" marL="3656503" marR="0" rtl="0" algn="ctr">
              <a:lnSpc>
                <a:spcPct val="90000"/>
              </a:lnSpc>
              <a:spcBef>
                <a:spcPts val="500"/>
              </a:spcBef>
              <a:buClr>
                <a:schemeClr val="dk1"/>
              </a:buClr>
              <a:buFont typeface="Arial"/>
              <a:buNone/>
              <a:defRPr b="0" baseline="0" i="0" sz="1600" u="none" cap="none" strike="noStrike">
                <a:solidFill>
                  <a:schemeClr val="dk1"/>
                </a:solidFill>
                <a:latin typeface="Calibri"/>
                <a:ea typeface="Calibri"/>
                <a:cs typeface="Calibri"/>
                <a:sym typeface="Calibri"/>
              </a:defRPr>
            </a:lvl9pPr>
          </a:lstStyle>
          <a:p/>
        </p:txBody>
      </p:sp>
      <p:sp>
        <p:nvSpPr>
          <p:cNvPr id="44" name="Shape 44"/>
          <p:cNvSpPr txBox="1"/>
          <p:nvPr>
            <p:ph idx="10" type="dt"/>
          </p:nvPr>
        </p:nvSpPr>
        <p:spPr>
          <a:xfrm>
            <a:off x="837982" y="6356351"/>
            <a:ext cx="2742485"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12562" marL="457063" marR="0" rtl="0" algn="l">
              <a:spcBef>
                <a:spcPts val="0"/>
              </a:spcBef>
              <a:defRPr b="0" baseline="0" i="0" sz="1799" u="none" cap="none" strike="noStrike">
                <a:solidFill>
                  <a:schemeClr val="dk1"/>
                </a:solidFill>
                <a:latin typeface="Calibri"/>
                <a:ea typeface="Calibri"/>
                <a:cs typeface="Calibri"/>
                <a:sym typeface="Calibri"/>
              </a:defRPr>
            </a:lvl2pPr>
            <a:lvl3pPr indent="-12425" marL="914126" marR="0" rtl="0" algn="l">
              <a:spcBef>
                <a:spcPts val="0"/>
              </a:spcBef>
              <a:defRPr b="0" baseline="0" i="0" sz="1799" u="none" cap="none" strike="noStrike">
                <a:solidFill>
                  <a:schemeClr val="dk1"/>
                </a:solidFill>
                <a:latin typeface="Calibri"/>
                <a:ea typeface="Calibri"/>
                <a:cs typeface="Calibri"/>
                <a:sym typeface="Calibri"/>
              </a:defRPr>
            </a:lvl3pPr>
            <a:lvl4pPr indent="-12288" marL="1371189" marR="0" rtl="0" algn="l">
              <a:spcBef>
                <a:spcPts val="0"/>
              </a:spcBef>
              <a:defRPr b="0" baseline="0" i="0" sz="1799" u="none" cap="none" strike="noStrike">
                <a:solidFill>
                  <a:schemeClr val="dk1"/>
                </a:solidFill>
                <a:latin typeface="Calibri"/>
                <a:ea typeface="Calibri"/>
                <a:cs typeface="Calibri"/>
                <a:sym typeface="Calibri"/>
              </a:defRPr>
            </a:lvl4pPr>
            <a:lvl5pPr indent="-12151" marL="1828251" marR="0" rtl="0" algn="l">
              <a:spcBef>
                <a:spcPts val="0"/>
              </a:spcBef>
              <a:defRPr b="0" baseline="0" i="0" sz="1799" u="none" cap="none" strike="noStrike">
                <a:solidFill>
                  <a:schemeClr val="dk1"/>
                </a:solidFill>
                <a:latin typeface="Calibri"/>
                <a:ea typeface="Calibri"/>
                <a:cs typeface="Calibri"/>
                <a:sym typeface="Calibri"/>
              </a:defRPr>
            </a:lvl5pPr>
            <a:lvl6pPr indent="-12013" marL="2285314" marR="0" rtl="0" algn="l">
              <a:spcBef>
                <a:spcPts val="0"/>
              </a:spcBef>
              <a:defRPr b="0" baseline="0" i="0" sz="1799" u="none" cap="none" strike="noStrike">
                <a:solidFill>
                  <a:schemeClr val="dk1"/>
                </a:solidFill>
                <a:latin typeface="Calibri"/>
                <a:ea typeface="Calibri"/>
                <a:cs typeface="Calibri"/>
                <a:sym typeface="Calibri"/>
              </a:defRPr>
            </a:lvl6pPr>
            <a:lvl7pPr indent="-11876" marL="2742377" marR="0" rtl="0" algn="l">
              <a:spcBef>
                <a:spcPts val="0"/>
              </a:spcBef>
              <a:defRPr b="0" baseline="0" i="0" sz="1799" u="none" cap="none" strike="noStrike">
                <a:solidFill>
                  <a:schemeClr val="dk1"/>
                </a:solidFill>
                <a:latin typeface="Calibri"/>
                <a:ea typeface="Calibri"/>
                <a:cs typeface="Calibri"/>
                <a:sym typeface="Calibri"/>
              </a:defRPr>
            </a:lvl7pPr>
            <a:lvl8pPr indent="-11739" marL="3199440" marR="0" rtl="0" algn="l">
              <a:spcBef>
                <a:spcPts val="0"/>
              </a:spcBef>
              <a:defRPr b="0" baseline="0" i="0" sz="1799" u="none" cap="none" strike="noStrike">
                <a:solidFill>
                  <a:schemeClr val="dk1"/>
                </a:solidFill>
                <a:latin typeface="Calibri"/>
                <a:ea typeface="Calibri"/>
                <a:cs typeface="Calibri"/>
                <a:sym typeface="Calibri"/>
              </a:defRPr>
            </a:lvl8pPr>
            <a:lvl9pPr indent="-11603" marL="3656503" marR="0" rtl="0" algn="l">
              <a:spcBef>
                <a:spcPts val="0"/>
              </a:spcBef>
              <a:defRPr b="0" baseline="0" i="0" sz="1799" u="none" cap="none" strike="noStrike">
                <a:solidFill>
                  <a:schemeClr val="dk1"/>
                </a:solidFill>
                <a:latin typeface="Calibri"/>
                <a:ea typeface="Calibri"/>
                <a:cs typeface="Calibri"/>
                <a:sym typeface="Calibri"/>
              </a:defRPr>
            </a:lvl9pPr>
          </a:lstStyle>
          <a:p/>
        </p:txBody>
      </p:sp>
      <p:sp>
        <p:nvSpPr>
          <p:cNvPr id="45" name="Shape 45"/>
          <p:cNvSpPr txBox="1"/>
          <p:nvPr>
            <p:ph idx="11" type="ftr"/>
          </p:nvPr>
        </p:nvSpPr>
        <p:spPr>
          <a:xfrm>
            <a:off x="4037548" y="6356351"/>
            <a:ext cx="4113727"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12562" marL="457063" marR="0" rtl="0" algn="l">
              <a:spcBef>
                <a:spcPts val="0"/>
              </a:spcBef>
              <a:defRPr b="0" baseline="0" i="0" sz="1799" u="none" cap="none" strike="noStrike">
                <a:solidFill>
                  <a:schemeClr val="dk1"/>
                </a:solidFill>
                <a:latin typeface="Calibri"/>
                <a:ea typeface="Calibri"/>
                <a:cs typeface="Calibri"/>
                <a:sym typeface="Calibri"/>
              </a:defRPr>
            </a:lvl2pPr>
            <a:lvl3pPr indent="-12425" marL="914126" marR="0" rtl="0" algn="l">
              <a:spcBef>
                <a:spcPts val="0"/>
              </a:spcBef>
              <a:defRPr b="0" baseline="0" i="0" sz="1799" u="none" cap="none" strike="noStrike">
                <a:solidFill>
                  <a:schemeClr val="dk1"/>
                </a:solidFill>
                <a:latin typeface="Calibri"/>
                <a:ea typeface="Calibri"/>
                <a:cs typeface="Calibri"/>
                <a:sym typeface="Calibri"/>
              </a:defRPr>
            </a:lvl3pPr>
            <a:lvl4pPr indent="-12288" marL="1371189" marR="0" rtl="0" algn="l">
              <a:spcBef>
                <a:spcPts val="0"/>
              </a:spcBef>
              <a:defRPr b="0" baseline="0" i="0" sz="1799" u="none" cap="none" strike="noStrike">
                <a:solidFill>
                  <a:schemeClr val="dk1"/>
                </a:solidFill>
                <a:latin typeface="Calibri"/>
                <a:ea typeface="Calibri"/>
                <a:cs typeface="Calibri"/>
                <a:sym typeface="Calibri"/>
              </a:defRPr>
            </a:lvl4pPr>
            <a:lvl5pPr indent="-12151" marL="1828251" marR="0" rtl="0" algn="l">
              <a:spcBef>
                <a:spcPts val="0"/>
              </a:spcBef>
              <a:defRPr b="0" baseline="0" i="0" sz="1799" u="none" cap="none" strike="noStrike">
                <a:solidFill>
                  <a:schemeClr val="dk1"/>
                </a:solidFill>
                <a:latin typeface="Calibri"/>
                <a:ea typeface="Calibri"/>
                <a:cs typeface="Calibri"/>
                <a:sym typeface="Calibri"/>
              </a:defRPr>
            </a:lvl5pPr>
            <a:lvl6pPr indent="-12013" marL="2285314" marR="0" rtl="0" algn="l">
              <a:spcBef>
                <a:spcPts val="0"/>
              </a:spcBef>
              <a:defRPr b="0" baseline="0" i="0" sz="1799" u="none" cap="none" strike="noStrike">
                <a:solidFill>
                  <a:schemeClr val="dk1"/>
                </a:solidFill>
                <a:latin typeface="Calibri"/>
                <a:ea typeface="Calibri"/>
                <a:cs typeface="Calibri"/>
                <a:sym typeface="Calibri"/>
              </a:defRPr>
            </a:lvl6pPr>
            <a:lvl7pPr indent="-11876" marL="2742377" marR="0" rtl="0" algn="l">
              <a:spcBef>
                <a:spcPts val="0"/>
              </a:spcBef>
              <a:defRPr b="0" baseline="0" i="0" sz="1799" u="none" cap="none" strike="noStrike">
                <a:solidFill>
                  <a:schemeClr val="dk1"/>
                </a:solidFill>
                <a:latin typeface="Calibri"/>
                <a:ea typeface="Calibri"/>
                <a:cs typeface="Calibri"/>
                <a:sym typeface="Calibri"/>
              </a:defRPr>
            </a:lvl7pPr>
            <a:lvl8pPr indent="-11739" marL="3199440" marR="0" rtl="0" algn="l">
              <a:spcBef>
                <a:spcPts val="0"/>
              </a:spcBef>
              <a:defRPr b="0" baseline="0" i="0" sz="1799" u="none" cap="none" strike="noStrike">
                <a:solidFill>
                  <a:schemeClr val="dk1"/>
                </a:solidFill>
                <a:latin typeface="Calibri"/>
                <a:ea typeface="Calibri"/>
                <a:cs typeface="Calibri"/>
                <a:sym typeface="Calibri"/>
              </a:defRPr>
            </a:lvl8pPr>
            <a:lvl9pPr indent="-11603" marL="3656503" marR="0" rtl="0" algn="l">
              <a:spcBef>
                <a:spcPts val="0"/>
              </a:spcBef>
              <a:defRPr b="0" baseline="0" i="0" sz="1799" u="none" cap="none" strike="noStrike">
                <a:solidFill>
                  <a:schemeClr val="dk1"/>
                </a:solidFill>
                <a:latin typeface="Calibri"/>
                <a:ea typeface="Calibri"/>
                <a:cs typeface="Calibri"/>
                <a:sym typeface="Calibri"/>
              </a:defRPr>
            </a:lvl9pPr>
          </a:lstStyle>
          <a:p/>
        </p:txBody>
      </p:sp>
      <p:sp>
        <p:nvSpPr>
          <p:cNvPr id="46" name="Shape 46"/>
          <p:cNvSpPr txBox="1"/>
          <p:nvPr>
            <p:ph idx="12" type="sldNum"/>
          </p:nvPr>
        </p:nvSpPr>
        <p:spPr>
          <a:xfrm>
            <a:off x="8608357" y="6356351"/>
            <a:ext cx="2742485"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47" name="Shape 47"/>
        <p:cNvGrpSpPr/>
        <p:nvPr/>
      </p:nvGrpSpPr>
      <p:grpSpPr>
        <a:xfrm>
          <a:off x="0" y="0"/>
          <a:ext cx="0" cy="0"/>
          <a:chOff x="0" y="0"/>
          <a:chExt cx="0" cy="0"/>
        </a:xfrm>
      </p:grpSpPr>
      <p:sp>
        <p:nvSpPr>
          <p:cNvPr id="48" name="Shape 48"/>
          <p:cNvSpPr txBox="1"/>
          <p:nvPr>
            <p:ph type="title"/>
          </p:nvPr>
        </p:nvSpPr>
        <p:spPr>
          <a:xfrm>
            <a:off x="837982" y="365126"/>
            <a:ext cx="10512861" cy="1325562"/>
          </a:xfrm>
          <a:prstGeom prst="rect">
            <a:avLst/>
          </a:prstGeom>
          <a:noFill/>
          <a:ln>
            <a:noFill/>
          </a:ln>
        </p:spPr>
        <p:txBody>
          <a:bodyPr anchorCtr="0" anchor="ctr" bIns="91425" lIns="91425" rIns="91425" tIns="91425"/>
          <a:lstStyle>
            <a:lvl1pPr rtl="0" algn="l">
              <a:lnSpc>
                <a:spcPct val="90000"/>
              </a:lnSpc>
              <a:spcBef>
                <a:spcPts val="0"/>
              </a:spcBef>
              <a:buClr>
                <a:schemeClr val="dk1"/>
              </a:buClr>
              <a:buFont typeface="Calibri"/>
              <a:buNone/>
              <a:defRPr sz="4399">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9" name="Shape 49"/>
          <p:cNvSpPr txBox="1"/>
          <p:nvPr>
            <p:ph idx="1" type="body"/>
          </p:nvPr>
        </p:nvSpPr>
        <p:spPr>
          <a:xfrm>
            <a:off x="837982" y="1825625"/>
            <a:ext cx="10512861" cy="4351338"/>
          </a:xfrm>
          <a:prstGeom prst="rect">
            <a:avLst/>
          </a:prstGeom>
          <a:noFill/>
          <a:ln>
            <a:noFill/>
          </a:ln>
        </p:spPr>
        <p:txBody>
          <a:bodyPr anchorCtr="0" anchor="t" bIns="91425" lIns="91425" rIns="91425" tIns="91425"/>
          <a:lstStyle>
            <a:lvl1pPr indent="-50794" marL="228531" rtl="0" algn="l">
              <a:lnSpc>
                <a:spcPct val="90000"/>
              </a:lnSpc>
              <a:spcBef>
                <a:spcPts val="1000"/>
              </a:spcBef>
              <a:buClr>
                <a:schemeClr val="dk1"/>
              </a:buClr>
              <a:buFont typeface="Arial"/>
              <a:buChar char="•"/>
              <a:defRPr sz="2799">
                <a:solidFill>
                  <a:schemeClr val="dk1"/>
                </a:solidFill>
                <a:latin typeface="Calibri"/>
                <a:ea typeface="Calibri"/>
                <a:cs typeface="Calibri"/>
                <a:sym typeface="Calibri"/>
              </a:defRPr>
            </a:lvl1pPr>
            <a:lvl2pPr indent="-88757" marL="685594" rtl="0" algn="l">
              <a:lnSpc>
                <a:spcPct val="90000"/>
              </a:lnSpc>
              <a:spcBef>
                <a:spcPts val="500"/>
              </a:spcBef>
              <a:buClr>
                <a:schemeClr val="dk1"/>
              </a:buClr>
              <a:buFont typeface="Arial"/>
              <a:buChar char="•"/>
              <a:defRPr sz="2399">
                <a:solidFill>
                  <a:schemeClr val="dk1"/>
                </a:solidFill>
                <a:latin typeface="Calibri"/>
                <a:ea typeface="Calibri"/>
                <a:cs typeface="Calibri"/>
                <a:sym typeface="Calibri"/>
              </a:defRPr>
            </a:lvl2pPr>
            <a:lvl3pPr indent="-114020" marL="1142657" rtl="0" algn="l">
              <a:lnSpc>
                <a:spcPct val="90000"/>
              </a:lnSpc>
              <a:spcBef>
                <a:spcPts val="500"/>
              </a:spcBef>
              <a:buClr>
                <a:schemeClr val="dk1"/>
              </a:buClr>
              <a:buFont typeface="Arial"/>
              <a:buChar char="•"/>
              <a:defRPr sz="1999">
                <a:solidFill>
                  <a:schemeClr val="dk1"/>
                </a:solidFill>
                <a:latin typeface="Calibri"/>
                <a:ea typeface="Calibri"/>
                <a:cs typeface="Calibri"/>
                <a:sym typeface="Calibri"/>
              </a:defRPr>
            </a:lvl3pPr>
            <a:lvl4pPr indent="-126583" marL="1599720" rtl="0" algn="l">
              <a:lnSpc>
                <a:spcPct val="90000"/>
              </a:lnSpc>
              <a:spcBef>
                <a:spcPts val="500"/>
              </a:spcBef>
              <a:buClr>
                <a:schemeClr val="dk1"/>
              </a:buClr>
              <a:buFont typeface="Arial"/>
              <a:buChar char="•"/>
              <a:defRPr sz="1799">
                <a:solidFill>
                  <a:schemeClr val="dk1"/>
                </a:solidFill>
                <a:latin typeface="Calibri"/>
                <a:ea typeface="Calibri"/>
                <a:cs typeface="Calibri"/>
                <a:sym typeface="Calibri"/>
              </a:defRPr>
            </a:lvl4pPr>
            <a:lvl5pPr indent="-126446" marL="2056783" rtl="0" algn="l">
              <a:lnSpc>
                <a:spcPct val="90000"/>
              </a:lnSpc>
              <a:spcBef>
                <a:spcPts val="500"/>
              </a:spcBef>
              <a:buClr>
                <a:schemeClr val="dk1"/>
              </a:buClr>
              <a:buFont typeface="Arial"/>
              <a:buChar char="•"/>
              <a:defRPr sz="1799">
                <a:solidFill>
                  <a:schemeClr val="dk1"/>
                </a:solidFill>
                <a:latin typeface="Calibri"/>
                <a:ea typeface="Calibri"/>
                <a:cs typeface="Calibri"/>
                <a:sym typeface="Calibri"/>
              </a:defRPr>
            </a:lvl5pPr>
            <a:lvl6pPr indent="-126309" marL="2513846" rtl="0" algn="l">
              <a:lnSpc>
                <a:spcPct val="90000"/>
              </a:lnSpc>
              <a:spcBef>
                <a:spcPts val="500"/>
              </a:spcBef>
              <a:buClr>
                <a:schemeClr val="dk1"/>
              </a:buClr>
              <a:buFont typeface="Arial"/>
              <a:buChar char="•"/>
              <a:defRPr sz="1799">
                <a:solidFill>
                  <a:schemeClr val="dk1"/>
                </a:solidFill>
                <a:latin typeface="Calibri"/>
                <a:ea typeface="Calibri"/>
                <a:cs typeface="Calibri"/>
                <a:sym typeface="Calibri"/>
              </a:defRPr>
            </a:lvl6pPr>
            <a:lvl7pPr indent="-126171" marL="2970908" rtl="0" algn="l">
              <a:lnSpc>
                <a:spcPct val="90000"/>
              </a:lnSpc>
              <a:spcBef>
                <a:spcPts val="500"/>
              </a:spcBef>
              <a:buClr>
                <a:schemeClr val="dk1"/>
              </a:buClr>
              <a:buFont typeface="Arial"/>
              <a:buChar char="•"/>
              <a:defRPr sz="1799">
                <a:solidFill>
                  <a:schemeClr val="dk1"/>
                </a:solidFill>
                <a:latin typeface="Calibri"/>
                <a:ea typeface="Calibri"/>
                <a:cs typeface="Calibri"/>
                <a:sym typeface="Calibri"/>
              </a:defRPr>
            </a:lvl7pPr>
            <a:lvl8pPr indent="-126034" marL="3427971" rtl="0" algn="l">
              <a:lnSpc>
                <a:spcPct val="90000"/>
              </a:lnSpc>
              <a:spcBef>
                <a:spcPts val="500"/>
              </a:spcBef>
              <a:buClr>
                <a:schemeClr val="dk1"/>
              </a:buClr>
              <a:buFont typeface="Arial"/>
              <a:buChar char="•"/>
              <a:defRPr sz="1799">
                <a:solidFill>
                  <a:schemeClr val="dk1"/>
                </a:solidFill>
                <a:latin typeface="Calibri"/>
                <a:ea typeface="Calibri"/>
                <a:cs typeface="Calibri"/>
                <a:sym typeface="Calibri"/>
              </a:defRPr>
            </a:lvl8pPr>
            <a:lvl9pPr indent="-125897" marL="3885034" rtl="0" algn="l">
              <a:lnSpc>
                <a:spcPct val="90000"/>
              </a:lnSpc>
              <a:spcBef>
                <a:spcPts val="500"/>
              </a:spcBef>
              <a:buClr>
                <a:schemeClr val="dk1"/>
              </a:buClr>
              <a:buFont typeface="Arial"/>
              <a:buChar char="•"/>
              <a:defRPr sz="1799">
                <a:solidFill>
                  <a:schemeClr val="dk1"/>
                </a:solidFill>
                <a:latin typeface="Calibri"/>
                <a:ea typeface="Calibri"/>
                <a:cs typeface="Calibri"/>
                <a:sym typeface="Calibri"/>
              </a:defRPr>
            </a:lvl9pPr>
          </a:lstStyle>
          <a:p/>
        </p:txBody>
      </p:sp>
      <p:sp>
        <p:nvSpPr>
          <p:cNvPr id="50" name="Shape 50"/>
          <p:cNvSpPr txBox="1"/>
          <p:nvPr>
            <p:ph idx="10" type="dt"/>
          </p:nvPr>
        </p:nvSpPr>
        <p:spPr>
          <a:xfrm>
            <a:off x="837982" y="6356351"/>
            <a:ext cx="2742485"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12562" marL="457063" marR="0" rtl="0" algn="l">
              <a:spcBef>
                <a:spcPts val="0"/>
              </a:spcBef>
              <a:defRPr b="0" baseline="0" i="0" sz="1799" u="none" cap="none" strike="noStrike">
                <a:solidFill>
                  <a:schemeClr val="dk1"/>
                </a:solidFill>
                <a:latin typeface="Calibri"/>
                <a:ea typeface="Calibri"/>
                <a:cs typeface="Calibri"/>
                <a:sym typeface="Calibri"/>
              </a:defRPr>
            </a:lvl2pPr>
            <a:lvl3pPr indent="-12425" marL="914126" marR="0" rtl="0" algn="l">
              <a:spcBef>
                <a:spcPts val="0"/>
              </a:spcBef>
              <a:defRPr b="0" baseline="0" i="0" sz="1799" u="none" cap="none" strike="noStrike">
                <a:solidFill>
                  <a:schemeClr val="dk1"/>
                </a:solidFill>
                <a:latin typeface="Calibri"/>
                <a:ea typeface="Calibri"/>
                <a:cs typeface="Calibri"/>
                <a:sym typeface="Calibri"/>
              </a:defRPr>
            </a:lvl3pPr>
            <a:lvl4pPr indent="-12288" marL="1371189" marR="0" rtl="0" algn="l">
              <a:spcBef>
                <a:spcPts val="0"/>
              </a:spcBef>
              <a:defRPr b="0" baseline="0" i="0" sz="1799" u="none" cap="none" strike="noStrike">
                <a:solidFill>
                  <a:schemeClr val="dk1"/>
                </a:solidFill>
                <a:latin typeface="Calibri"/>
                <a:ea typeface="Calibri"/>
                <a:cs typeface="Calibri"/>
                <a:sym typeface="Calibri"/>
              </a:defRPr>
            </a:lvl4pPr>
            <a:lvl5pPr indent="-12151" marL="1828251" marR="0" rtl="0" algn="l">
              <a:spcBef>
                <a:spcPts val="0"/>
              </a:spcBef>
              <a:defRPr b="0" baseline="0" i="0" sz="1799" u="none" cap="none" strike="noStrike">
                <a:solidFill>
                  <a:schemeClr val="dk1"/>
                </a:solidFill>
                <a:latin typeface="Calibri"/>
                <a:ea typeface="Calibri"/>
                <a:cs typeface="Calibri"/>
                <a:sym typeface="Calibri"/>
              </a:defRPr>
            </a:lvl5pPr>
            <a:lvl6pPr indent="-12013" marL="2285314" marR="0" rtl="0" algn="l">
              <a:spcBef>
                <a:spcPts val="0"/>
              </a:spcBef>
              <a:defRPr b="0" baseline="0" i="0" sz="1799" u="none" cap="none" strike="noStrike">
                <a:solidFill>
                  <a:schemeClr val="dk1"/>
                </a:solidFill>
                <a:latin typeface="Calibri"/>
                <a:ea typeface="Calibri"/>
                <a:cs typeface="Calibri"/>
                <a:sym typeface="Calibri"/>
              </a:defRPr>
            </a:lvl6pPr>
            <a:lvl7pPr indent="-11876" marL="2742377" marR="0" rtl="0" algn="l">
              <a:spcBef>
                <a:spcPts val="0"/>
              </a:spcBef>
              <a:defRPr b="0" baseline="0" i="0" sz="1799" u="none" cap="none" strike="noStrike">
                <a:solidFill>
                  <a:schemeClr val="dk1"/>
                </a:solidFill>
                <a:latin typeface="Calibri"/>
                <a:ea typeface="Calibri"/>
                <a:cs typeface="Calibri"/>
                <a:sym typeface="Calibri"/>
              </a:defRPr>
            </a:lvl7pPr>
            <a:lvl8pPr indent="-11739" marL="3199440" marR="0" rtl="0" algn="l">
              <a:spcBef>
                <a:spcPts val="0"/>
              </a:spcBef>
              <a:defRPr b="0" baseline="0" i="0" sz="1799" u="none" cap="none" strike="noStrike">
                <a:solidFill>
                  <a:schemeClr val="dk1"/>
                </a:solidFill>
                <a:latin typeface="Calibri"/>
                <a:ea typeface="Calibri"/>
                <a:cs typeface="Calibri"/>
                <a:sym typeface="Calibri"/>
              </a:defRPr>
            </a:lvl8pPr>
            <a:lvl9pPr indent="-11603" marL="3656503" marR="0" rtl="0" algn="l">
              <a:spcBef>
                <a:spcPts val="0"/>
              </a:spcBef>
              <a:defRPr b="0" baseline="0" i="0" sz="1799" u="none" cap="none" strike="noStrike">
                <a:solidFill>
                  <a:schemeClr val="dk1"/>
                </a:solidFill>
                <a:latin typeface="Calibri"/>
                <a:ea typeface="Calibri"/>
                <a:cs typeface="Calibri"/>
                <a:sym typeface="Calibri"/>
              </a:defRPr>
            </a:lvl9pPr>
          </a:lstStyle>
          <a:p/>
        </p:txBody>
      </p:sp>
      <p:sp>
        <p:nvSpPr>
          <p:cNvPr id="51" name="Shape 51"/>
          <p:cNvSpPr txBox="1"/>
          <p:nvPr>
            <p:ph idx="11" type="ftr"/>
          </p:nvPr>
        </p:nvSpPr>
        <p:spPr>
          <a:xfrm>
            <a:off x="4037548" y="6356351"/>
            <a:ext cx="4113727"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12562" marL="457063" marR="0" rtl="0" algn="l">
              <a:spcBef>
                <a:spcPts val="0"/>
              </a:spcBef>
              <a:defRPr b="0" baseline="0" i="0" sz="1799" u="none" cap="none" strike="noStrike">
                <a:solidFill>
                  <a:schemeClr val="dk1"/>
                </a:solidFill>
                <a:latin typeface="Calibri"/>
                <a:ea typeface="Calibri"/>
                <a:cs typeface="Calibri"/>
                <a:sym typeface="Calibri"/>
              </a:defRPr>
            </a:lvl2pPr>
            <a:lvl3pPr indent="-12425" marL="914126" marR="0" rtl="0" algn="l">
              <a:spcBef>
                <a:spcPts val="0"/>
              </a:spcBef>
              <a:defRPr b="0" baseline="0" i="0" sz="1799" u="none" cap="none" strike="noStrike">
                <a:solidFill>
                  <a:schemeClr val="dk1"/>
                </a:solidFill>
                <a:latin typeface="Calibri"/>
                <a:ea typeface="Calibri"/>
                <a:cs typeface="Calibri"/>
                <a:sym typeface="Calibri"/>
              </a:defRPr>
            </a:lvl3pPr>
            <a:lvl4pPr indent="-12288" marL="1371189" marR="0" rtl="0" algn="l">
              <a:spcBef>
                <a:spcPts val="0"/>
              </a:spcBef>
              <a:defRPr b="0" baseline="0" i="0" sz="1799" u="none" cap="none" strike="noStrike">
                <a:solidFill>
                  <a:schemeClr val="dk1"/>
                </a:solidFill>
                <a:latin typeface="Calibri"/>
                <a:ea typeface="Calibri"/>
                <a:cs typeface="Calibri"/>
                <a:sym typeface="Calibri"/>
              </a:defRPr>
            </a:lvl4pPr>
            <a:lvl5pPr indent="-12151" marL="1828251" marR="0" rtl="0" algn="l">
              <a:spcBef>
                <a:spcPts val="0"/>
              </a:spcBef>
              <a:defRPr b="0" baseline="0" i="0" sz="1799" u="none" cap="none" strike="noStrike">
                <a:solidFill>
                  <a:schemeClr val="dk1"/>
                </a:solidFill>
                <a:latin typeface="Calibri"/>
                <a:ea typeface="Calibri"/>
                <a:cs typeface="Calibri"/>
                <a:sym typeface="Calibri"/>
              </a:defRPr>
            </a:lvl5pPr>
            <a:lvl6pPr indent="-12013" marL="2285314" marR="0" rtl="0" algn="l">
              <a:spcBef>
                <a:spcPts val="0"/>
              </a:spcBef>
              <a:defRPr b="0" baseline="0" i="0" sz="1799" u="none" cap="none" strike="noStrike">
                <a:solidFill>
                  <a:schemeClr val="dk1"/>
                </a:solidFill>
                <a:latin typeface="Calibri"/>
                <a:ea typeface="Calibri"/>
                <a:cs typeface="Calibri"/>
                <a:sym typeface="Calibri"/>
              </a:defRPr>
            </a:lvl6pPr>
            <a:lvl7pPr indent="-11876" marL="2742377" marR="0" rtl="0" algn="l">
              <a:spcBef>
                <a:spcPts val="0"/>
              </a:spcBef>
              <a:defRPr b="0" baseline="0" i="0" sz="1799" u="none" cap="none" strike="noStrike">
                <a:solidFill>
                  <a:schemeClr val="dk1"/>
                </a:solidFill>
                <a:latin typeface="Calibri"/>
                <a:ea typeface="Calibri"/>
                <a:cs typeface="Calibri"/>
                <a:sym typeface="Calibri"/>
              </a:defRPr>
            </a:lvl7pPr>
            <a:lvl8pPr indent="-11739" marL="3199440" marR="0" rtl="0" algn="l">
              <a:spcBef>
                <a:spcPts val="0"/>
              </a:spcBef>
              <a:defRPr b="0" baseline="0" i="0" sz="1799" u="none" cap="none" strike="noStrike">
                <a:solidFill>
                  <a:schemeClr val="dk1"/>
                </a:solidFill>
                <a:latin typeface="Calibri"/>
                <a:ea typeface="Calibri"/>
                <a:cs typeface="Calibri"/>
                <a:sym typeface="Calibri"/>
              </a:defRPr>
            </a:lvl8pPr>
            <a:lvl9pPr indent="-11603" marL="3656503" marR="0" rtl="0" algn="l">
              <a:spcBef>
                <a:spcPts val="0"/>
              </a:spcBef>
              <a:defRPr b="0" baseline="0" i="0" sz="1799" u="none" cap="none" strike="noStrike">
                <a:solidFill>
                  <a:schemeClr val="dk1"/>
                </a:solidFill>
                <a:latin typeface="Calibri"/>
                <a:ea typeface="Calibri"/>
                <a:cs typeface="Calibri"/>
                <a:sym typeface="Calibri"/>
              </a:defRPr>
            </a:lvl9pPr>
          </a:lstStyle>
          <a:p/>
        </p:txBody>
      </p:sp>
      <p:sp>
        <p:nvSpPr>
          <p:cNvPr id="52" name="Shape 52"/>
          <p:cNvSpPr txBox="1"/>
          <p:nvPr>
            <p:ph idx="12" type="sldNum"/>
          </p:nvPr>
        </p:nvSpPr>
        <p:spPr>
          <a:xfrm>
            <a:off x="8608357" y="6356351"/>
            <a:ext cx="2742485"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53" name="Shape 53"/>
        <p:cNvGrpSpPr/>
        <p:nvPr/>
      </p:nvGrpSpPr>
      <p:grpSpPr>
        <a:xfrm>
          <a:off x="0" y="0"/>
          <a:ext cx="0" cy="0"/>
          <a:chOff x="0" y="0"/>
          <a:chExt cx="0" cy="0"/>
        </a:xfrm>
      </p:grpSpPr>
      <p:sp>
        <p:nvSpPr>
          <p:cNvPr id="54" name="Shape 54"/>
          <p:cNvSpPr txBox="1"/>
          <p:nvPr>
            <p:ph type="title"/>
          </p:nvPr>
        </p:nvSpPr>
        <p:spPr>
          <a:xfrm>
            <a:off x="837982" y="365126"/>
            <a:ext cx="10512861" cy="1325562"/>
          </a:xfrm>
          <a:prstGeom prst="rect">
            <a:avLst/>
          </a:prstGeom>
          <a:noFill/>
          <a:ln>
            <a:noFill/>
          </a:ln>
        </p:spPr>
        <p:txBody>
          <a:bodyPr anchorCtr="0" anchor="ctr" bIns="91425" lIns="91425" rIns="91425" tIns="91425"/>
          <a:lstStyle>
            <a:lvl1pPr rtl="0" algn="l">
              <a:lnSpc>
                <a:spcPct val="90000"/>
              </a:lnSpc>
              <a:spcBef>
                <a:spcPts val="0"/>
              </a:spcBef>
              <a:buClr>
                <a:schemeClr val="dk1"/>
              </a:buClr>
              <a:buFont typeface="Calibri"/>
              <a:buNone/>
              <a:defRPr sz="4399">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5" name="Shape 55"/>
          <p:cNvSpPr txBox="1"/>
          <p:nvPr>
            <p:ph idx="1" type="body"/>
          </p:nvPr>
        </p:nvSpPr>
        <p:spPr>
          <a:xfrm>
            <a:off x="837982" y="1825625"/>
            <a:ext cx="5180251" cy="4351338"/>
          </a:xfrm>
          <a:prstGeom prst="rect">
            <a:avLst/>
          </a:prstGeom>
          <a:noFill/>
          <a:ln>
            <a:noFill/>
          </a:ln>
        </p:spPr>
        <p:txBody>
          <a:bodyPr anchorCtr="0" anchor="t" bIns="91425" lIns="91425" rIns="91425" tIns="91425"/>
          <a:lstStyle>
            <a:lvl1pPr indent="-50794" marL="228531" rtl="0" algn="l">
              <a:lnSpc>
                <a:spcPct val="90000"/>
              </a:lnSpc>
              <a:spcBef>
                <a:spcPts val="1000"/>
              </a:spcBef>
              <a:buClr>
                <a:schemeClr val="dk1"/>
              </a:buClr>
              <a:buFont typeface="Arial"/>
              <a:buChar char="•"/>
              <a:defRPr sz="2799">
                <a:solidFill>
                  <a:schemeClr val="dk1"/>
                </a:solidFill>
                <a:latin typeface="Calibri"/>
                <a:ea typeface="Calibri"/>
                <a:cs typeface="Calibri"/>
                <a:sym typeface="Calibri"/>
              </a:defRPr>
            </a:lvl1pPr>
            <a:lvl2pPr indent="-88757" marL="685594" rtl="0" algn="l">
              <a:lnSpc>
                <a:spcPct val="90000"/>
              </a:lnSpc>
              <a:spcBef>
                <a:spcPts val="500"/>
              </a:spcBef>
              <a:buClr>
                <a:schemeClr val="dk1"/>
              </a:buClr>
              <a:buFont typeface="Arial"/>
              <a:buChar char="•"/>
              <a:defRPr sz="2399">
                <a:solidFill>
                  <a:schemeClr val="dk1"/>
                </a:solidFill>
                <a:latin typeface="Calibri"/>
                <a:ea typeface="Calibri"/>
                <a:cs typeface="Calibri"/>
                <a:sym typeface="Calibri"/>
              </a:defRPr>
            </a:lvl2pPr>
            <a:lvl3pPr indent="-114020" marL="1142657" rtl="0" algn="l">
              <a:lnSpc>
                <a:spcPct val="90000"/>
              </a:lnSpc>
              <a:spcBef>
                <a:spcPts val="500"/>
              </a:spcBef>
              <a:buClr>
                <a:schemeClr val="dk1"/>
              </a:buClr>
              <a:buFont typeface="Arial"/>
              <a:buChar char="•"/>
              <a:defRPr sz="1999">
                <a:solidFill>
                  <a:schemeClr val="dk1"/>
                </a:solidFill>
                <a:latin typeface="Calibri"/>
                <a:ea typeface="Calibri"/>
                <a:cs typeface="Calibri"/>
                <a:sym typeface="Calibri"/>
              </a:defRPr>
            </a:lvl3pPr>
            <a:lvl4pPr indent="-126583" marL="1599720" rtl="0" algn="l">
              <a:lnSpc>
                <a:spcPct val="90000"/>
              </a:lnSpc>
              <a:spcBef>
                <a:spcPts val="500"/>
              </a:spcBef>
              <a:buClr>
                <a:schemeClr val="dk1"/>
              </a:buClr>
              <a:buFont typeface="Arial"/>
              <a:buChar char="•"/>
              <a:defRPr sz="1799">
                <a:solidFill>
                  <a:schemeClr val="dk1"/>
                </a:solidFill>
                <a:latin typeface="Calibri"/>
                <a:ea typeface="Calibri"/>
                <a:cs typeface="Calibri"/>
                <a:sym typeface="Calibri"/>
              </a:defRPr>
            </a:lvl4pPr>
            <a:lvl5pPr indent="-126446" marL="2056783" rtl="0" algn="l">
              <a:lnSpc>
                <a:spcPct val="90000"/>
              </a:lnSpc>
              <a:spcBef>
                <a:spcPts val="500"/>
              </a:spcBef>
              <a:buClr>
                <a:schemeClr val="dk1"/>
              </a:buClr>
              <a:buFont typeface="Arial"/>
              <a:buChar char="•"/>
              <a:defRPr sz="1799">
                <a:solidFill>
                  <a:schemeClr val="dk1"/>
                </a:solidFill>
                <a:latin typeface="Calibri"/>
                <a:ea typeface="Calibri"/>
                <a:cs typeface="Calibri"/>
                <a:sym typeface="Calibri"/>
              </a:defRPr>
            </a:lvl5pPr>
            <a:lvl6pPr indent="-126309" marL="2513846" rtl="0" algn="l">
              <a:lnSpc>
                <a:spcPct val="90000"/>
              </a:lnSpc>
              <a:spcBef>
                <a:spcPts val="500"/>
              </a:spcBef>
              <a:buClr>
                <a:schemeClr val="dk1"/>
              </a:buClr>
              <a:buFont typeface="Arial"/>
              <a:buChar char="•"/>
              <a:defRPr sz="1799">
                <a:solidFill>
                  <a:schemeClr val="dk1"/>
                </a:solidFill>
                <a:latin typeface="Calibri"/>
                <a:ea typeface="Calibri"/>
                <a:cs typeface="Calibri"/>
                <a:sym typeface="Calibri"/>
              </a:defRPr>
            </a:lvl6pPr>
            <a:lvl7pPr indent="-126171" marL="2970908" rtl="0" algn="l">
              <a:lnSpc>
                <a:spcPct val="90000"/>
              </a:lnSpc>
              <a:spcBef>
                <a:spcPts val="500"/>
              </a:spcBef>
              <a:buClr>
                <a:schemeClr val="dk1"/>
              </a:buClr>
              <a:buFont typeface="Arial"/>
              <a:buChar char="•"/>
              <a:defRPr sz="1799">
                <a:solidFill>
                  <a:schemeClr val="dk1"/>
                </a:solidFill>
                <a:latin typeface="Calibri"/>
                <a:ea typeface="Calibri"/>
                <a:cs typeface="Calibri"/>
                <a:sym typeface="Calibri"/>
              </a:defRPr>
            </a:lvl7pPr>
            <a:lvl8pPr indent="-126034" marL="3427971" rtl="0" algn="l">
              <a:lnSpc>
                <a:spcPct val="90000"/>
              </a:lnSpc>
              <a:spcBef>
                <a:spcPts val="500"/>
              </a:spcBef>
              <a:buClr>
                <a:schemeClr val="dk1"/>
              </a:buClr>
              <a:buFont typeface="Arial"/>
              <a:buChar char="•"/>
              <a:defRPr sz="1799">
                <a:solidFill>
                  <a:schemeClr val="dk1"/>
                </a:solidFill>
                <a:latin typeface="Calibri"/>
                <a:ea typeface="Calibri"/>
                <a:cs typeface="Calibri"/>
                <a:sym typeface="Calibri"/>
              </a:defRPr>
            </a:lvl8pPr>
            <a:lvl9pPr indent="-125897" marL="3885034" rtl="0" algn="l">
              <a:lnSpc>
                <a:spcPct val="90000"/>
              </a:lnSpc>
              <a:spcBef>
                <a:spcPts val="500"/>
              </a:spcBef>
              <a:buClr>
                <a:schemeClr val="dk1"/>
              </a:buClr>
              <a:buFont typeface="Arial"/>
              <a:buChar char="•"/>
              <a:defRPr sz="1799">
                <a:solidFill>
                  <a:schemeClr val="dk1"/>
                </a:solidFill>
                <a:latin typeface="Calibri"/>
                <a:ea typeface="Calibri"/>
                <a:cs typeface="Calibri"/>
                <a:sym typeface="Calibri"/>
              </a:defRPr>
            </a:lvl9pPr>
          </a:lstStyle>
          <a:p/>
        </p:txBody>
      </p:sp>
      <p:sp>
        <p:nvSpPr>
          <p:cNvPr id="56" name="Shape 56"/>
          <p:cNvSpPr txBox="1"/>
          <p:nvPr>
            <p:ph idx="2" type="body"/>
          </p:nvPr>
        </p:nvSpPr>
        <p:spPr>
          <a:xfrm>
            <a:off x="6170592" y="1825625"/>
            <a:ext cx="5180251" cy="4351338"/>
          </a:xfrm>
          <a:prstGeom prst="rect">
            <a:avLst/>
          </a:prstGeom>
          <a:noFill/>
          <a:ln>
            <a:noFill/>
          </a:ln>
        </p:spPr>
        <p:txBody>
          <a:bodyPr anchorCtr="0" anchor="t" bIns="91425" lIns="91425" rIns="91425" tIns="91425"/>
          <a:lstStyle>
            <a:lvl1pPr indent="-50794" marL="228531" rtl="0" algn="l">
              <a:lnSpc>
                <a:spcPct val="90000"/>
              </a:lnSpc>
              <a:spcBef>
                <a:spcPts val="1000"/>
              </a:spcBef>
              <a:buClr>
                <a:schemeClr val="dk1"/>
              </a:buClr>
              <a:buFont typeface="Arial"/>
              <a:buChar char="•"/>
              <a:defRPr sz="2799">
                <a:solidFill>
                  <a:schemeClr val="dk1"/>
                </a:solidFill>
                <a:latin typeface="Calibri"/>
                <a:ea typeface="Calibri"/>
                <a:cs typeface="Calibri"/>
                <a:sym typeface="Calibri"/>
              </a:defRPr>
            </a:lvl1pPr>
            <a:lvl2pPr indent="-88757" marL="685594" rtl="0" algn="l">
              <a:lnSpc>
                <a:spcPct val="90000"/>
              </a:lnSpc>
              <a:spcBef>
                <a:spcPts val="500"/>
              </a:spcBef>
              <a:buClr>
                <a:schemeClr val="dk1"/>
              </a:buClr>
              <a:buFont typeface="Arial"/>
              <a:buChar char="•"/>
              <a:defRPr sz="2399">
                <a:solidFill>
                  <a:schemeClr val="dk1"/>
                </a:solidFill>
                <a:latin typeface="Calibri"/>
                <a:ea typeface="Calibri"/>
                <a:cs typeface="Calibri"/>
                <a:sym typeface="Calibri"/>
              </a:defRPr>
            </a:lvl2pPr>
            <a:lvl3pPr indent="-114020" marL="1142657" rtl="0" algn="l">
              <a:lnSpc>
                <a:spcPct val="90000"/>
              </a:lnSpc>
              <a:spcBef>
                <a:spcPts val="500"/>
              </a:spcBef>
              <a:buClr>
                <a:schemeClr val="dk1"/>
              </a:buClr>
              <a:buFont typeface="Arial"/>
              <a:buChar char="•"/>
              <a:defRPr sz="1999">
                <a:solidFill>
                  <a:schemeClr val="dk1"/>
                </a:solidFill>
                <a:latin typeface="Calibri"/>
                <a:ea typeface="Calibri"/>
                <a:cs typeface="Calibri"/>
                <a:sym typeface="Calibri"/>
              </a:defRPr>
            </a:lvl3pPr>
            <a:lvl4pPr indent="-126583" marL="1599720" rtl="0" algn="l">
              <a:lnSpc>
                <a:spcPct val="90000"/>
              </a:lnSpc>
              <a:spcBef>
                <a:spcPts val="500"/>
              </a:spcBef>
              <a:buClr>
                <a:schemeClr val="dk1"/>
              </a:buClr>
              <a:buFont typeface="Arial"/>
              <a:buChar char="•"/>
              <a:defRPr sz="1799">
                <a:solidFill>
                  <a:schemeClr val="dk1"/>
                </a:solidFill>
                <a:latin typeface="Calibri"/>
                <a:ea typeface="Calibri"/>
                <a:cs typeface="Calibri"/>
                <a:sym typeface="Calibri"/>
              </a:defRPr>
            </a:lvl4pPr>
            <a:lvl5pPr indent="-126446" marL="2056783" rtl="0" algn="l">
              <a:lnSpc>
                <a:spcPct val="90000"/>
              </a:lnSpc>
              <a:spcBef>
                <a:spcPts val="500"/>
              </a:spcBef>
              <a:buClr>
                <a:schemeClr val="dk1"/>
              </a:buClr>
              <a:buFont typeface="Arial"/>
              <a:buChar char="•"/>
              <a:defRPr sz="1799">
                <a:solidFill>
                  <a:schemeClr val="dk1"/>
                </a:solidFill>
                <a:latin typeface="Calibri"/>
                <a:ea typeface="Calibri"/>
                <a:cs typeface="Calibri"/>
                <a:sym typeface="Calibri"/>
              </a:defRPr>
            </a:lvl5pPr>
            <a:lvl6pPr indent="-126309" marL="2513846" rtl="0" algn="l">
              <a:lnSpc>
                <a:spcPct val="90000"/>
              </a:lnSpc>
              <a:spcBef>
                <a:spcPts val="500"/>
              </a:spcBef>
              <a:buClr>
                <a:schemeClr val="dk1"/>
              </a:buClr>
              <a:buFont typeface="Arial"/>
              <a:buChar char="•"/>
              <a:defRPr sz="1799">
                <a:solidFill>
                  <a:schemeClr val="dk1"/>
                </a:solidFill>
                <a:latin typeface="Calibri"/>
                <a:ea typeface="Calibri"/>
                <a:cs typeface="Calibri"/>
                <a:sym typeface="Calibri"/>
              </a:defRPr>
            </a:lvl6pPr>
            <a:lvl7pPr indent="-126171" marL="2970908" rtl="0" algn="l">
              <a:lnSpc>
                <a:spcPct val="90000"/>
              </a:lnSpc>
              <a:spcBef>
                <a:spcPts val="500"/>
              </a:spcBef>
              <a:buClr>
                <a:schemeClr val="dk1"/>
              </a:buClr>
              <a:buFont typeface="Arial"/>
              <a:buChar char="•"/>
              <a:defRPr sz="1799">
                <a:solidFill>
                  <a:schemeClr val="dk1"/>
                </a:solidFill>
                <a:latin typeface="Calibri"/>
                <a:ea typeface="Calibri"/>
                <a:cs typeface="Calibri"/>
                <a:sym typeface="Calibri"/>
              </a:defRPr>
            </a:lvl7pPr>
            <a:lvl8pPr indent="-126034" marL="3427971" rtl="0" algn="l">
              <a:lnSpc>
                <a:spcPct val="90000"/>
              </a:lnSpc>
              <a:spcBef>
                <a:spcPts val="500"/>
              </a:spcBef>
              <a:buClr>
                <a:schemeClr val="dk1"/>
              </a:buClr>
              <a:buFont typeface="Arial"/>
              <a:buChar char="•"/>
              <a:defRPr sz="1799">
                <a:solidFill>
                  <a:schemeClr val="dk1"/>
                </a:solidFill>
                <a:latin typeface="Calibri"/>
                <a:ea typeface="Calibri"/>
                <a:cs typeface="Calibri"/>
                <a:sym typeface="Calibri"/>
              </a:defRPr>
            </a:lvl8pPr>
            <a:lvl9pPr indent="-125897" marL="3885034" rtl="0" algn="l">
              <a:lnSpc>
                <a:spcPct val="90000"/>
              </a:lnSpc>
              <a:spcBef>
                <a:spcPts val="500"/>
              </a:spcBef>
              <a:buClr>
                <a:schemeClr val="dk1"/>
              </a:buClr>
              <a:buFont typeface="Arial"/>
              <a:buChar char="•"/>
              <a:defRPr sz="1799">
                <a:solidFill>
                  <a:schemeClr val="dk1"/>
                </a:solidFill>
                <a:latin typeface="Calibri"/>
                <a:ea typeface="Calibri"/>
                <a:cs typeface="Calibri"/>
                <a:sym typeface="Calibri"/>
              </a:defRPr>
            </a:lvl9pPr>
          </a:lstStyle>
          <a:p/>
        </p:txBody>
      </p:sp>
      <p:sp>
        <p:nvSpPr>
          <p:cNvPr id="57" name="Shape 57"/>
          <p:cNvSpPr txBox="1"/>
          <p:nvPr>
            <p:ph idx="10" type="dt"/>
          </p:nvPr>
        </p:nvSpPr>
        <p:spPr>
          <a:xfrm>
            <a:off x="837982" y="6356351"/>
            <a:ext cx="2742485"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12562" marL="457063" marR="0" rtl="0" algn="l">
              <a:spcBef>
                <a:spcPts val="0"/>
              </a:spcBef>
              <a:defRPr b="0" baseline="0" i="0" sz="1799" u="none" cap="none" strike="noStrike">
                <a:solidFill>
                  <a:schemeClr val="dk1"/>
                </a:solidFill>
                <a:latin typeface="Calibri"/>
                <a:ea typeface="Calibri"/>
                <a:cs typeface="Calibri"/>
                <a:sym typeface="Calibri"/>
              </a:defRPr>
            </a:lvl2pPr>
            <a:lvl3pPr indent="-12425" marL="914126" marR="0" rtl="0" algn="l">
              <a:spcBef>
                <a:spcPts val="0"/>
              </a:spcBef>
              <a:defRPr b="0" baseline="0" i="0" sz="1799" u="none" cap="none" strike="noStrike">
                <a:solidFill>
                  <a:schemeClr val="dk1"/>
                </a:solidFill>
                <a:latin typeface="Calibri"/>
                <a:ea typeface="Calibri"/>
                <a:cs typeface="Calibri"/>
                <a:sym typeface="Calibri"/>
              </a:defRPr>
            </a:lvl3pPr>
            <a:lvl4pPr indent="-12288" marL="1371189" marR="0" rtl="0" algn="l">
              <a:spcBef>
                <a:spcPts val="0"/>
              </a:spcBef>
              <a:defRPr b="0" baseline="0" i="0" sz="1799" u="none" cap="none" strike="noStrike">
                <a:solidFill>
                  <a:schemeClr val="dk1"/>
                </a:solidFill>
                <a:latin typeface="Calibri"/>
                <a:ea typeface="Calibri"/>
                <a:cs typeface="Calibri"/>
                <a:sym typeface="Calibri"/>
              </a:defRPr>
            </a:lvl4pPr>
            <a:lvl5pPr indent="-12151" marL="1828251" marR="0" rtl="0" algn="l">
              <a:spcBef>
                <a:spcPts val="0"/>
              </a:spcBef>
              <a:defRPr b="0" baseline="0" i="0" sz="1799" u="none" cap="none" strike="noStrike">
                <a:solidFill>
                  <a:schemeClr val="dk1"/>
                </a:solidFill>
                <a:latin typeface="Calibri"/>
                <a:ea typeface="Calibri"/>
                <a:cs typeface="Calibri"/>
                <a:sym typeface="Calibri"/>
              </a:defRPr>
            </a:lvl5pPr>
            <a:lvl6pPr indent="-12013" marL="2285314" marR="0" rtl="0" algn="l">
              <a:spcBef>
                <a:spcPts val="0"/>
              </a:spcBef>
              <a:defRPr b="0" baseline="0" i="0" sz="1799" u="none" cap="none" strike="noStrike">
                <a:solidFill>
                  <a:schemeClr val="dk1"/>
                </a:solidFill>
                <a:latin typeface="Calibri"/>
                <a:ea typeface="Calibri"/>
                <a:cs typeface="Calibri"/>
                <a:sym typeface="Calibri"/>
              </a:defRPr>
            </a:lvl6pPr>
            <a:lvl7pPr indent="-11876" marL="2742377" marR="0" rtl="0" algn="l">
              <a:spcBef>
                <a:spcPts val="0"/>
              </a:spcBef>
              <a:defRPr b="0" baseline="0" i="0" sz="1799" u="none" cap="none" strike="noStrike">
                <a:solidFill>
                  <a:schemeClr val="dk1"/>
                </a:solidFill>
                <a:latin typeface="Calibri"/>
                <a:ea typeface="Calibri"/>
                <a:cs typeface="Calibri"/>
                <a:sym typeface="Calibri"/>
              </a:defRPr>
            </a:lvl7pPr>
            <a:lvl8pPr indent="-11739" marL="3199440" marR="0" rtl="0" algn="l">
              <a:spcBef>
                <a:spcPts val="0"/>
              </a:spcBef>
              <a:defRPr b="0" baseline="0" i="0" sz="1799" u="none" cap="none" strike="noStrike">
                <a:solidFill>
                  <a:schemeClr val="dk1"/>
                </a:solidFill>
                <a:latin typeface="Calibri"/>
                <a:ea typeface="Calibri"/>
                <a:cs typeface="Calibri"/>
                <a:sym typeface="Calibri"/>
              </a:defRPr>
            </a:lvl8pPr>
            <a:lvl9pPr indent="-11603" marL="3656503" marR="0" rtl="0" algn="l">
              <a:spcBef>
                <a:spcPts val="0"/>
              </a:spcBef>
              <a:defRPr b="0" baseline="0" i="0" sz="1799" u="none" cap="none" strike="noStrike">
                <a:solidFill>
                  <a:schemeClr val="dk1"/>
                </a:solidFill>
                <a:latin typeface="Calibri"/>
                <a:ea typeface="Calibri"/>
                <a:cs typeface="Calibri"/>
                <a:sym typeface="Calibri"/>
              </a:defRPr>
            </a:lvl9pPr>
          </a:lstStyle>
          <a:p/>
        </p:txBody>
      </p:sp>
      <p:sp>
        <p:nvSpPr>
          <p:cNvPr id="58" name="Shape 58"/>
          <p:cNvSpPr txBox="1"/>
          <p:nvPr>
            <p:ph idx="11" type="ftr"/>
          </p:nvPr>
        </p:nvSpPr>
        <p:spPr>
          <a:xfrm>
            <a:off x="4037548" y="6356351"/>
            <a:ext cx="4113727"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12562" marL="457063" marR="0" rtl="0" algn="l">
              <a:spcBef>
                <a:spcPts val="0"/>
              </a:spcBef>
              <a:defRPr b="0" baseline="0" i="0" sz="1799" u="none" cap="none" strike="noStrike">
                <a:solidFill>
                  <a:schemeClr val="dk1"/>
                </a:solidFill>
                <a:latin typeface="Calibri"/>
                <a:ea typeface="Calibri"/>
                <a:cs typeface="Calibri"/>
                <a:sym typeface="Calibri"/>
              </a:defRPr>
            </a:lvl2pPr>
            <a:lvl3pPr indent="-12425" marL="914126" marR="0" rtl="0" algn="l">
              <a:spcBef>
                <a:spcPts val="0"/>
              </a:spcBef>
              <a:defRPr b="0" baseline="0" i="0" sz="1799" u="none" cap="none" strike="noStrike">
                <a:solidFill>
                  <a:schemeClr val="dk1"/>
                </a:solidFill>
                <a:latin typeface="Calibri"/>
                <a:ea typeface="Calibri"/>
                <a:cs typeface="Calibri"/>
                <a:sym typeface="Calibri"/>
              </a:defRPr>
            </a:lvl3pPr>
            <a:lvl4pPr indent="-12288" marL="1371189" marR="0" rtl="0" algn="l">
              <a:spcBef>
                <a:spcPts val="0"/>
              </a:spcBef>
              <a:defRPr b="0" baseline="0" i="0" sz="1799" u="none" cap="none" strike="noStrike">
                <a:solidFill>
                  <a:schemeClr val="dk1"/>
                </a:solidFill>
                <a:latin typeface="Calibri"/>
                <a:ea typeface="Calibri"/>
                <a:cs typeface="Calibri"/>
                <a:sym typeface="Calibri"/>
              </a:defRPr>
            </a:lvl4pPr>
            <a:lvl5pPr indent="-12151" marL="1828251" marR="0" rtl="0" algn="l">
              <a:spcBef>
                <a:spcPts val="0"/>
              </a:spcBef>
              <a:defRPr b="0" baseline="0" i="0" sz="1799" u="none" cap="none" strike="noStrike">
                <a:solidFill>
                  <a:schemeClr val="dk1"/>
                </a:solidFill>
                <a:latin typeface="Calibri"/>
                <a:ea typeface="Calibri"/>
                <a:cs typeface="Calibri"/>
                <a:sym typeface="Calibri"/>
              </a:defRPr>
            </a:lvl5pPr>
            <a:lvl6pPr indent="-12013" marL="2285314" marR="0" rtl="0" algn="l">
              <a:spcBef>
                <a:spcPts val="0"/>
              </a:spcBef>
              <a:defRPr b="0" baseline="0" i="0" sz="1799" u="none" cap="none" strike="noStrike">
                <a:solidFill>
                  <a:schemeClr val="dk1"/>
                </a:solidFill>
                <a:latin typeface="Calibri"/>
                <a:ea typeface="Calibri"/>
                <a:cs typeface="Calibri"/>
                <a:sym typeface="Calibri"/>
              </a:defRPr>
            </a:lvl6pPr>
            <a:lvl7pPr indent="-11876" marL="2742377" marR="0" rtl="0" algn="l">
              <a:spcBef>
                <a:spcPts val="0"/>
              </a:spcBef>
              <a:defRPr b="0" baseline="0" i="0" sz="1799" u="none" cap="none" strike="noStrike">
                <a:solidFill>
                  <a:schemeClr val="dk1"/>
                </a:solidFill>
                <a:latin typeface="Calibri"/>
                <a:ea typeface="Calibri"/>
                <a:cs typeface="Calibri"/>
                <a:sym typeface="Calibri"/>
              </a:defRPr>
            </a:lvl7pPr>
            <a:lvl8pPr indent="-11739" marL="3199440" marR="0" rtl="0" algn="l">
              <a:spcBef>
                <a:spcPts val="0"/>
              </a:spcBef>
              <a:defRPr b="0" baseline="0" i="0" sz="1799" u="none" cap="none" strike="noStrike">
                <a:solidFill>
                  <a:schemeClr val="dk1"/>
                </a:solidFill>
                <a:latin typeface="Calibri"/>
                <a:ea typeface="Calibri"/>
                <a:cs typeface="Calibri"/>
                <a:sym typeface="Calibri"/>
              </a:defRPr>
            </a:lvl8pPr>
            <a:lvl9pPr indent="-11603" marL="3656503" marR="0" rtl="0" algn="l">
              <a:spcBef>
                <a:spcPts val="0"/>
              </a:spcBef>
              <a:defRPr b="0" baseline="0" i="0" sz="1799" u="none" cap="none" strike="noStrike">
                <a:solidFill>
                  <a:schemeClr val="dk1"/>
                </a:solidFill>
                <a:latin typeface="Calibri"/>
                <a:ea typeface="Calibri"/>
                <a:cs typeface="Calibri"/>
                <a:sym typeface="Calibri"/>
              </a:defRPr>
            </a:lvl9pPr>
          </a:lstStyle>
          <a:p/>
        </p:txBody>
      </p:sp>
      <p:sp>
        <p:nvSpPr>
          <p:cNvPr id="59" name="Shape 59"/>
          <p:cNvSpPr txBox="1"/>
          <p:nvPr>
            <p:ph idx="12" type="sldNum"/>
          </p:nvPr>
        </p:nvSpPr>
        <p:spPr>
          <a:xfrm>
            <a:off x="8608357" y="6356351"/>
            <a:ext cx="2742485"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60" name="Shape 60"/>
        <p:cNvGrpSpPr/>
        <p:nvPr/>
      </p:nvGrpSpPr>
      <p:grpSpPr>
        <a:xfrm>
          <a:off x="0" y="0"/>
          <a:ext cx="0" cy="0"/>
          <a:chOff x="0" y="0"/>
          <a:chExt cx="0" cy="0"/>
        </a:xfrm>
      </p:grpSpPr>
      <p:sp>
        <p:nvSpPr>
          <p:cNvPr id="61" name="Shape 61"/>
          <p:cNvSpPr txBox="1"/>
          <p:nvPr>
            <p:ph type="title"/>
          </p:nvPr>
        </p:nvSpPr>
        <p:spPr>
          <a:xfrm>
            <a:off x="839569" y="365126"/>
            <a:ext cx="10512861" cy="1325562"/>
          </a:xfrm>
          <a:prstGeom prst="rect">
            <a:avLst/>
          </a:prstGeom>
          <a:noFill/>
          <a:ln>
            <a:noFill/>
          </a:ln>
        </p:spPr>
        <p:txBody>
          <a:bodyPr anchorCtr="0" anchor="ctr" bIns="91425" lIns="91425" rIns="91425" tIns="91425"/>
          <a:lstStyle>
            <a:lvl1pPr rtl="0" algn="l">
              <a:lnSpc>
                <a:spcPct val="90000"/>
              </a:lnSpc>
              <a:spcBef>
                <a:spcPts val="0"/>
              </a:spcBef>
              <a:buClr>
                <a:schemeClr val="dk1"/>
              </a:buClr>
              <a:buFont typeface="Calibri"/>
              <a:buNone/>
              <a:defRPr sz="4399">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2" name="Shape 62"/>
          <p:cNvSpPr txBox="1"/>
          <p:nvPr>
            <p:ph idx="1" type="body"/>
          </p:nvPr>
        </p:nvSpPr>
        <p:spPr>
          <a:xfrm>
            <a:off x="839570" y="1681163"/>
            <a:ext cx="5156443" cy="823912"/>
          </a:xfrm>
          <a:prstGeom prst="rect">
            <a:avLst/>
          </a:prstGeom>
          <a:noFill/>
          <a:ln>
            <a:noFill/>
          </a:ln>
        </p:spPr>
        <p:txBody>
          <a:bodyPr anchorCtr="0" anchor="b" bIns="91425" lIns="91425" rIns="91425" tIns="91425"/>
          <a:lstStyle>
            <a:lvl1pPr indent="0" marL="0" rtl="0">
              <a:spcBef>
                <a:spcPts val="0"/>
              </a:spcBef>
              <a:buFont typeface="Calibri"/>
              <a:buNone/>
              <a:defRPr b="1" sz="2399"/>
            </a:lvl1pPr>
            <a:lvl2pPr indent="-12562" marL="457063" rtl="0">
              <a:spcBef>
                <a:spcPts val="0"/>
              </a:spcBef>
              <a:buFont typeface="Calibri"/>
              <a:buNone/>
              <a:defRPr b="1" sz="1999"/>
            </a:lvl2pPr>
            <a:lvl3pPr indent="-12425" marL="914126" rtl="0">
              <a:spcBef>
                <a:spcPts val="0"/>
              </a:spcBef>
              <a:buFont typeface="Calibri"/>
              <a:buNone/>
              <a:defRPr b="1" sz="1799"/>
            </a:lvl3pPr>
            <a:lvl4pPr indent="-12288" marL="1371189" rtl="0">
              <a:spcBef>
                <a:spcPts val="0"/>
              </a:spcBef>
              <a:buFont typeface="Calibri"/>
              <a:buNone/>
              <a:defRPr b="1" sz="1600"/>
            </a:lvl4pPr>
            <a:lvl5pPr indent="-12151" marL="1828251" rtl="0">
              <a:spcBef>
                <a:spcPts val="0"/>
              </a:spcBef>
              <a:buFont typeface="Calibri"/>
              <a:buNone/>
              <a:defRPr b="1" sz="1600"/>
            </a:lvl5pPr>
            <a:lvl6pPr indent="-12013" marL="2285314" rtl="0">
              <a:spcBef>
                <a:spcPts val="0"/>
              </a:spcBef>
              <a:buFont typeface="Calibri"/>
              <a:buNone/>
              <a:defRPr b="1" sz="1600"/>
            </a:lvl6pPr>
            <a:lvl7pPr indent="-11876" marL="2742377" rtl="0">
              <a:spcBef>
                <a:spcPts val="0"/>
              </a:spcBef>
              <a:buFont typeface="Calibri"/>
              <a:buNone/>
              <a:defRPr b="1" sz="1600"/>
            </a:lvl7pPr>
            <a:lvl8pPr indent="-11739" marL="3199440" rtl="0">
              <a:spcBef>
                <a:spcPts val="0"/>
              </a:spcBef>
              <a:buFont typeface="Calibri"/>
              <a:buNone/>
              <a:defRPr b="1" sz="1600"/>
            </a:lvl8pPr>
            <a:lvl9pPr indent="-11603" marL="3656503" rtl="0">
              <a:spcBef>
                <a:spcPts val="0"/>
              </a:spcBef>
              <a:buFont typeface="Calibri"/>
              <a:buNone/>
              <a:defRPr b="1" sz="1600"/>
            </a:lvl9pPr>
          </a:lstStyle>
          <a:p/>
        </p:txBody>
      </p:sp>
      <p:sp>
        <p:nvSpPr>
          <p:cNvPr id="63" name="Shape 63"/>
          <p:cNvSpPr txBox="1"/>
          <p:nvPr>
            <p:ph idx="2" type="body"/>
          </p:nvPr>
        </p:nvSpPr>
        <p:spPr>
          <a:xfrm>
            <a:off x="839570" y="2505075"/>
            <a:ext cx="5156443" cy="3684588"/>
          </a:xfrm>
          <a:prstGeom prst="rect">
            <a:avLst/>
          </a:prstGeom>
          <a:noFill/>
          <a:ln>
            <a:noFill/>
          </a:ln>
        </p:spPr>
        <p:txBody>
          <a:bodyPr anchorCtr="0" anchor="t" bIns="91425" lIns="91425" rIns="91425" tIns="91425"/>
          <a:lstStyle>
            <a:lvl1pPr indent="-50794" marL="228531" rtl="0" algn="l">
              <a:lnSpc>
                <a:spcPct val="90000"/>
              </a:lnSpc>
              <a:spcBef>
                <a:spcPts val="1000"/>
              </a:spcBef>
              <a:buClr>
                <a:schemeClr val="dk1"/>
              </a:buClr>
              <a:buFont typeface="Arial"/>
              <a:buChar char="•"/>
              <a:defRPr sz="2799">
                <a:solidFill>
                  <a:schemeClr val="dk1"/>
                </a:solidFill>
                <a:latin typeface="Calibri"/>
                <a:ea typeface="Calibri"/>
                <a:cs typeface="Calibri"/>
                <a:sym typeface="Calibri"/>
              </a:defRPr>
            </a:lvl1pPr>
            <a:lvl2pPr indent="-88757" marL="685594" rtl="0" algn="l">
              <a:lnSpc>
                <a:spcPct val="90000"/>
              </a:lnSpc>
              <a:spcBef>
                <a:spcPts val="500"/>
              </a:spcBef>
              <a:buClr>
                <a:schemeClr val="dk1"/>
              </a:buClr>
              <a:buFont typeface="Arial"/>
              <a:buChar char="•"/>
              <a:defRPr sz="2399">
                <a:solidFill>
                  <a:schemeClr val="dk1"/>
                </a:solidFill>
                <a:latin typeface="Calibri"/>
                <a:ea typeface="Calibri"/>
                <a:cs typeface="Calibri"/>
                <a:sym typeface="Calibri"/>
              </a:defRPr>
            </a:lvl2pPr>
            <a:lvl3pPr indent="-114020" marL="1142657" rtl="0" algn="l">
              <a:lnSpc>
                <a:spcPct val="90000"/>
              </a:lnSpc>
              <a:spcBef>
                <a:spcPts val="500"/>
              </a:spcBef>
              <a:buClr>
                <a:schemeClr val="dk1"/>
              </a:buClr>
              <a:buFont typeface="Arial"/>
              <a:buChar char="•"/>
              <a:defRPr sz="1999">
                <a:solidFill>
                  <a:schemeClr val="dk1"/>
                </a:solidFill>
                <a:latin typeface="Calibri"/>
                <a:ea typeface="Calibri"/>
                <a:cs typeface="Calibri"/>
                <a:sym typeface="Calibri"/>
              </a:defRPr>
            </a:lvl3pPr>
            <a:lvl4pPr indent="-126583" marL="1599720" rtl="0" algn="l">
              <a:lnSpc>
                <a:spcPct val="90000"/>
              </a:lnSpc>
              <a:spcBef>
                <a:spcPts val="500"/>
              </a:spcBef>
              <a:buClr>
                <a:schemeClr val="dk1"/>
              </a:buClr>
              <a:buFont typeface="Arial"/>
              <a:buChar char="•"/>
              <a:defRPr sz="1799">
                <a:solidFill>
                  <a:schemeClr val="dk1"/>
                </a:solidFill>
                <a:latin typeface="Calibri"/>
                <a:ea typeface="Calibri"/>
                <a:cs typeface="Calibri"/>
                <a:sym typeface="Calibri"/>
              </a:defRPr>
            </a:lvl4pPr>
            <a:lvl5pPr indent="-126446" marL="2056783" rtl="0" algn="l">
              <a:lnSpc>
                <a:spcPct val="90000"/>
              </a:lnSpc>
              <a:spcBef>
                <a:spcPts val="500"/>
              </a:spcBef>
              <a:buClr>
                <a:schemeClr val="dk1"/>
              </a:buClr>
              <a:buFont typeface="Arial"/>
              <a:buChar char="•"/>
              <a:defRPr sz="1799">
                <a:solidFill>
                  <a:schemeClr val="dk1"/>
                </a:solidFill>
                <a:latin typeface="Calibri"/>
                <a:ea typeface="Calibri"/>
                <a:cs typeface="Calibri"/>
                <a:sym typeface="Calibri"/>
              </a:defRPr>
            </a:lvl5pPr>
            <a:lvl6pPr indent="-126309" marL="2513846" rtl="0" algn="l">
              <a:lnSpc>
                <a:spcPct val="90000"/>
              </a:lnSpc>
              <a:spcBef>
                <a:spcPts val="500"/>
              </a:spcBef>
              <a:buClr>
                <a:schemeClr val="dk1"/>
              </a:buClr>
              <a:buFont typeface="Arial"/>
              <a:buChar char="•"/>
              <a:defRPr sz="1799">
                <a:solidFill>
                  <a:schemeClr val="dk1"/>
                </a:solidFill>
                <a:latin typeface="Calibri"/>
                <a:ea typeface="Calibri"/>
                <a:cs typeface="Calibri"/>
                <a:sym typeface="Calibri"/>
              </a:defRPr>
            </a:lvl6pPr>
            <a:lvl7pPr indent="-126171" marL="2970908" rtl="0" algn="l">
              <a:lnSpc>
                <a:spcPct val="90000"/>
              </a:lnSpc>
              <a:spcBef>
                <a:spcPts val="500"/>
              </a:spcBef>
              <a:buClr>
                <a:schemeClr val="dk1"/>
              </a:buClr>
              <a:buFont typeface="Arial"/>
              <a:buChar char="•"/>
              <a:defRPr sz="1799">
                <a:solidFill>
                  <a:schemeClr val="dk1"/>
                </a:solidFill>
                <a:latin typeface="Calibri"/>
                <a:ea typeface="Calibri"/>
                <a:cs typeface="Calibri"/>
                <a:sym typeface="Calibri"/>
              </a:defRPr>
            </a:lvl7pPr>
            <a:lvl8pPr indent="-126034" marL="3427971" rtl="0" algn="l">
              <a:lnSpc>
                <a:spcPct val="90000"/>
              </a:lnSpc>
              <a:spcBef>
                <a:spcPts val="500"/>
              </a:spcBef>
              <a:buClr>
                <a:schemeClr val="dk1"/>
              </a:buClr>
              <a:buFont typeface="Arial"/>
              <a:buChar char="•"/>
              <a:defRPr sz="1799">
                <a:solidFill>
                  <a:schemeClr val="dk1"/>
                </a:solidFill>
                <a:latin typeface="Calibri"/>
                <a:ea typeface="Calibri"/>
                <a:cs typeface="Calibri"/>
                <a:sym typeface="Calibri"/>
              </a:defRPr>
            </a:lvl8pPr>
            <a:lvl9pPr indent="-125897" marL="3885034" rtl="0" algn="l">
              <a:lnSpc>
                <a:spcPct val="90000"/>
              </a:lnSpc>
              <a:spcBef>
                <a:spcPts val="500"/>
              </a:spcBef>
              <a:buClr>
                <a:schemeClr val="dk1"/>
              </a:buClr>
              <a:buFont typeface="Arial"/>
              <a:buChar char="•"/>
              <a:defRPr sz="1799">
                <a:solidFill>
                  <a:schemeClr val="dk1"/>
                </a:solidFill>
                <a:latin typeface="Calibri"/>
                <a:ea typeface="Calibri"/>
                <a:cs typeface="Calibri"/>
                <a:sym typeface="Calibri"/>
              </a:defRPr>
            </a:lvl9pPr>
          </a:lstStyle>
          <a:p/>
        </p:txBody>
      </p:sp>
      <p:sp>
        <p:nvSpPr>
          <p:cNvPr id="64" name="Shape 64"/>
          <p:cNvSpPr txBox="1"/>
          <p:nvPr>
            <p:ph idx="3" type="body"/>
          </p:nvPr>
        </p:nvSpPr>
        <p:spPr>
          <a:xfrm>
            <a:off x="6170592" y="1681163"/>
            <a:ext cx="5181837" cy="823912"/>
          </a:xfrm>
          <a:prstGeom prst="rect">
            <a:avLst/>
          </a:prstGeom>
          <a:noFill/>
          <a:ln>
            <a:noFill/>
          </a:ln>
        </p:spPr>
        <p:txBody>
          <a:bodyPr anchorCtr="0" anchor="b" bIns="91425" lIns="91425" rIns="91425" tIns="91425"/>
          <a:lstStyle>
            <a:lvl1pPr indent="0" marL="0" rtl="0">
              <a:spcBef>
                <a:spcPts val="0"/>
              </a:spcBef>
              <a:buFont typeface="Calibri"/>
              <a:buNone/>
              <a:defRPr b="1" sz="2399"/>
            </a:lvl1pPr>
            <a:lvl2pPr indent="-12562" marL="457063" rtl="0">
              <a:spcBef>
                <a:spcPts val="0"/>
              </a:spcBef>
              <a:buFont typeface="Calibri"/>
              <a:buNone/>
              <a:defRPr b="1" sz="1999"/>
            </a:lvl2pPr>
            <a:lvl3pPr indent="-12425" marL="914126" rtl="0">
              <a:spcBef>
                <a:spcPts val="0"/>
              </a:spcBef>
              <a:buFont typeface="Calibri"/>
              <a:buNone/>
              <a:defRPr b="1" sz="1799"/>
            </a:lvl3pPr>
            <a:lvl4pPr indent="-12288" marL="1371189" rtl="0">
              <a:spcBef>
                <a:spcPts val="0"/>
              </a:spcBef>
              <a:buFont typeface="Calibri"/>
              <a:buNone/>
              <a:defRPr b="1" sz="1600"/>
            </a:lvl4pPr>
            <a:lvl5pPr indent="-12151" marL="1828251" rtl="0">
              <a:spcBef>
                <a:spcPts val="0"/>
              </a:spcBef>
              <a:buFont typeface="Calibri"/>
              <a:buNone/>
              <a:defRPr b="1" sz="1600"/>
            </a:lvl5pPr>
            <a:lvl6pPr indent="-12013" marL="2285314" rtl="0">
              <a:spcBef>
                <a:spcPts val="0"/>
              </a:spcBef>
              <a:buFont typeface="Calibri"/>
              <a:buNone/>
              <a:defRPr b="1" sz="1600"/>
            </a:lvl6pPr>
            <a:lvl7pPr indent="-11876" marL="2742377" rtl="0">
              <a:spcBef>
                <a:spcPts val="0"/>
              </a:spcBef>
              <a:buFont typeface="Calibri"/>
              <a:buNone/>
              <a:defRPr b="1" sz="1600"/>
            </a:lvl7pPr>
            <a:lvl8pPr indent="-11739" marL="3199440" rtl="0">
              <a:spcBef>
                <a:spcPts val="0"/>
              </a:spcBef>
              <a:buFont typeface="Calibri"/>
              <a:buNone/>
              <a:defRPr b="1" sz="1600"/>
            </a:lvl8pPr>
            <a:lvl9pPr indent="-11603" marL="3656503" rtl="0">
              <a:spcBef>
                <a:spcPts val="0"/>
              </a:spcBef>
              <a:buFont typeface="Calibri"/>
              <a:buNone/>
              <a:defRPr b="1" sz="1600"/>
            </a:lvl9pPr>
          </a:lstStyle>
          <a:p/>
        </p:txBody>
      </p:sp>
      <p:sp>
        <p:nvSpPr>
          <p:cNvPr id="65" name="Shape 65"/>
          <p:cNvSpPr txBox="1"/>
          <p:nvPr>
            <p:ph idx="4" type="body"/>
          </p:nvPr>
        </p:nvSpPr>
        <p:spPr>
          <a:xfrm>
            <a:off x="6170592" y="2505075"/>
            <a:ext cx="5181837" cy="3684588"/>
          </a:xfrm>
          <a:prstGeom prst="rect">
            <a:avLst/>
          </a:prstGeom>
          <a:noFill/>
          <a:ln>
            <a:noFill/>
          </a:ln>
        </p:spPr>
        <p:txBody>
          <a:bodyPr anchorCtr="0" anchor="t" bIns="91425" lIns="91425" rIns="91425" tIns="91425"/>
          <a:lstStyle>
            <a:lvl1pPr indent="-50794" marL="228531" rtl="0" algn="l">
              <a:lnSpc>
                <a:spcPct val="90000"/>
              </a:lnSpc>
              <a:spcBef>
                <a:spcPts val="1000"/>
              </a:spcBef>
              <a:buClr>
                <a:schemeClr val="dk1"/>
              </a:buClr>
              <a:buFont typeface="Arial"/>
              <a:buChar char="•"/>
              <a:defRPr sz="2799">
                <a:solidFill>
                  <a:schemeClr val="dk1"/>
                </a:solidFill>
                <a:latin typeface="Calibri"/>
                <a:ea typeface="Calibri"/>
                <a:cs typeface="Calibri"/>
                <a:sym typeface="Calibri"/>
              </a:defRPr>
            </a:lvl1pPr>
            <a:lvl2pPr indent="-88757" marL="685594" rtl="0" algn="l">
              <a:lnSpc>
                <a:spcPct val="90000"/>
              </a:lnSpc>
              <a:spcBef>
                <a:spcPts val="500"/>
              </a:spcBef>
              <a:buClr>
                <a:schemeClr val="dk1"/>
              </a:buClr>
              <a:buFont typeface="Arial"/>
              <a:buChar char="•"/>
              <a:defRPr sz="2399">
                <a:solidFill>
                  <a:schemeClr val="dk1"/>
                </a:solidFill>
                <a:latin typeface="Calibri"/>
                <a:ea typeface="Calibri"/>
                <a:cs typeface="Calibri"/>
                <a:sym typeface="Calibri"/>
              </a:defRPr>
            </a:lvl2pPr>
            <a:lvl3pPr indent="-114020" marL="1142657" rtl="0" algn="l">
              <a:lnSpc>
                <a:spcPct val="90000"/>
              </a:lnSpc>
              <a:spcBef>
                <a:spcPts val="500"/>
              </a:spcBef>
              <a:buClr>
                <a:schemeClr val="dk1"/>
              </a:buClr>
              <a:buFont typeface="Arial"/>
              <a:buChar char="•"/>
              <a:defRPr sz="1999">
                <a:solidFill>
                  <a:schemeClr val="dk1"/>
                </a:solidFill>
                <a:latin typeface="Calibri"/>
                <a:ea typeface="Calibri"/>
                <a:cs typeface="Calibri"/>
                <a:sym typeface="Calibri"/>
              </a:defRPr>
            </a:lvl3pPr>
            <a:lvl4pPr indent="-126583" marL="1599720" rtl="0" algn="l">
              <a:lnSpc>
                <a:spcPct val="90000"/>
              </a:lnSpc>
              <a:spcBef>
                <a:spcPts val="500"/>
              </a:spcBef>
              <a:buClr>
                <a:schemeClr val="dk1"/>
              </a:buClr>
              <a:buFont typeface="Arial"/>
              <a:buChar char="•"/>
              <a:defRPr sz="1799">
                <a:solidFill>
                  <a:schemeClr val="dk1"/>
                </a:solidFill>
                <a:latin typeface="Calibri"/>
                <a:ea typeface="Calibri"/>
                <a:cs typeface="Calibri"/>
                <a:sym typeface="Calibri"/>
              </a:defRPr>
            </a:lvl4pPr>
            <a:lvl5pPr indent="-126446" marL="2056783" rtl="0" algn="l">
              <a:lnSpc>
                <a:spcPct val="90000"/>
              </a:lnSpc>
              <a:spcBef>
                <a:spcPts val="500"/>
              </a:spcBef>
              <a:buClr>
                <a:schemeClr val="dk1"/>
              </a:buClr>
              <a:buFont typeface="Arial"/>
              <a:buChar char="•"/>
              <a:defRPr sz="1799">
                <a:solidFill>
                  <a:schemeClr val="dk1"/>
                </a:solidFill>
                <a:latin typeface="Calibri"/>
                <a:ea typeface="Calibri"/>
                <a:cs typeface="Calibri"/>
                <a:sym typeface="Calibri"/>
              </a:defRPr>
            </a:lvl5pPr>
            <a:lvl6pPr indent="-126309" marL="2513846" rtl="0" algn="l">
              <a:lnSpc>
                <a:spcPct val="90000"/>
              </a:lnSpc>
              <a:spcBef>
                <a:spcPts val="500"/>
              </a:spcBef>
              <a:buClr>
                <a:schemeClr val="dk1"/>
              </a:buClr>
              <a:buFont typeface="Arial"/>
              <a:buChar char="•"/>
              <a:defRPr sz="1799">
                <a:solidFill>
                  <a:schemeClr val="dk1"/>
                </a:solidFill>
                <a:latin typeface="Calibri"/>
                <a:ea typeface="Calibri"/>
                <a:cs typeface="Calibri"/>
                <a:sym typeface="Calibri"/>
              </a:defRPr>
            </a:lvl6pPr>
            <a:lvl7pPr indent="-126171" marL="2970908" rtl="0" algn="l">
              <a:lnSpc>
                <a:spcPct val="90000"/>
              </a:lnSpc>
              <a:spcBef>
                <a:spcPts val="500"/>
              </a:spcBef>
              <a:buClr>
                <a:schemeClr val="dk1"/>
              </a:buClr>
              <a:buFont typeface="Arial"/>
              <a:buChar char="•"/>
              <a:defRPr sz="1799">
                <a:solidFill>
                  <a:schemeClr val="dk1"/>
                </a:solidFill>
                <a:latin typeface="Calibri"/>
                <a:ea typeface="Calibri"/>
                <a:cs typeface="Calibri"/>
                <a:sym typeface="Calibri"/>
              </a:defRPr>
            </a:lvl7pPr>
            <a:lvl8pPr indent="-126034" marL="3427971" rtl="0" algn="l">
              <a:lnSpc>
                <a:spcPct val="90000"/>
              </a:lnSpc>
              <a:spcBef>
                <a:spcPts val="500"/>
              </a:spcBef>
              <a:buClr>
                <a:schemeClr val="dk1"/>
              </a:buClr>
              <a:buFont typeface="Arial"/>
              <a:buChar char="•"/>
              <a:defRPr sz="1799">
                <a:solidFill>
                  <a:schemeClr val="dk1"/>
                </a:solidFill>
                <a:latin typeface="Calibri"/>
                <a:ea typeface="Calibri"/>
                <a:cs typeface="Calibri"/>
                <a:sym typeface="Calibri"/>
              </a:defRPr>
            </a:lvl8pPr>
            <a:lvl9pPr indent="-125897" marL="3885034" rtl="0" algn="l">
              <a:lnSpc>
                <a:spcPct val="90000"/>
              </a:lnSpc>
              <a:spcBef>
                <a:spcPts val="500"/>
              </a:spcBef>
              <a:buClr>
                <a:schemeClr val="dk1"/>
              </a:buClr>
              <a:buFont typeface="Arial"/>
              <a:buChar char="•"/>
              <a:defRPr sz="1799">
                <a:solidFill>
                  <a:schemeClr val="dk1"/>
                </a:solidFill>
                <a:latin typeface="Calibri"/>
                <a:ea typeface="Calibri"/>
                <a:cs typeface="Calibri"/>
                <a:sym typeface="Calibri"/>
              </a:defRPr>
            </a:lvl9pPr>
          </a:lstStyle>
          <a:p/>
        </p:txBody>
      </p:sp>
      <p:sp>
        <p:nvSpPr>
          <p:cNvPr id="66" name="Shape 66"/>
          <p:cNvSpPr txBox="1"/>
          <p:nvPr>
            <p:ph idx="10" type="dt"/>
          </p:nvPr>
        </p:nvSpPr>
        <p:spPr>
          <a:xfrm>
            <a:off x="837982" y="6356351"/>
            <a:ext cx="2742485"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12562" marL="457063" marR="0" rtl="0" algn="l">
              <a:spcBef>
                <a:spcPts val="0"/>
              </a:spcBef>
              <a:defRPr b="0" baseline="0" i="0" sz="1799" u="none" cap="none" strike="noStrike">
                <a:solidFill>
                  <a:schemeClr val="dk1"/>
                </a:solidFill>
                <a:latin typeface="Calibri"/>
                <a:ea typeface="Calibri"/>
                <a:cs typeface="Calibri"/>
                <a:sym typeface="Calibri"/>
              </a:defRPr>
            </a:lvl2pPr>
            <a:lvl3pPr indent="-12425" marL="914126" marR="0" rtl="0" algn="l">
              <a:spcBef>
                <a:spcPts val="0"/>
              </a:spcBef>
              <a:defRPr b="0" baseline="0" i="0" sz="1799" u="none" cap="none" strike="noStrike">
                <a:solidFill>
                  <a:schemeClr val="dk1"/>
                </a:solidFill>
                <a:latin typeface="Calibri"/>
                <a:ea typeface="Calibri"/>
                <a:cs typeface="Calibri"/>
                <a:sym typeface="Calibri"/>
              </a:defRPr>
            </a:lvl3pPr>
            <a:lvl4pPr indent="-12288" marL="1371189" marR="0" rtl="0" algn="l">
              <a:spcBef>
                <a:spcPts val="0"/>
              </a:spcBef>
              <a:defRPr b="0" baseline="0" i="0" sz="1799" u="none" cap="none" strike="noStrike">
                <a:solidFill>
                  <a:schemeClr val="dk1"/>
                </a:solidFill>
                <a:latin typeface="Calibri"/>
                <a:ea typeface="Calibri"/>
                <a:cs typeface="Calibri"/>
                <a:sym typeface="Calibri"/>
              </a:defRPr>
            </a:lvl4pPr>
            <a:lvl5pPr indent="-12151" marL="1828251" marR="0" rtl="0" algn="l">
              <a:spcBef>
                <a:spcPts val="0"/>
              </a:spcBef>
              <a:defRPr b="0" baseline="0" i="0" sz="1799" u="none" cap="none" strike="noStrike">
                <a:solidFill>
                  <a:schemeClr val="dk1"/>
                </a:solidFill>
                <a:latin typeface="Calibri"/>
                <a:ea typeface="Calibri"/>
                <a:cs typeface="Calibri"/>
                <a:sym typeface="Calibri"/>
              </a:defRPr>
            </a:lvl5pPr>
            <a:lvl6pPr indent="-12013" marL="2285314" marR="0" rtl="0" algn="l">
              <a:spcBef>
                <a:spcPts val="0"/>
              </a:spcBef>
              <a:defRPr b="0" baseline="0" i="0" sz="1799" u="none" cap="none" strike="noStrike">
                <a:solidFill>
                  <a:schemeClr val="dk1"/>
                </a:solidFill>
                <a:latin typeface="Calibri"/>
                <a:ea typeface="Calibri"/>
                <a:cs typeface="Calibri"/>
                <a:sym typeface="Calibri"/>
              </a:defRPr>
            </a:lvl6pPr>
            <a:lvl7pPr indent="-11876" marL="2742377" marR="0" rtl="0" algn="l">
              <a:spcBef>
                <a:spcPts val="0"/>
              </a:spcBef>
              <a:defRPr b="0" baseline="0" i="0" sz="1799" u="none" cap="none" strike="noStrike">
                <a:solidFill>
                  <a:schemeClr val="dk1"/>
                </a:solidFill>
                <a:latin typeface="Calibri"/>
                <a:ea typeface="Calibri"/>
                <a:cs typeface="Calibri"/>
                <a:sym typeface="Calibri"/>
              </a:defRPr>
            </a:lvl7pPr>
            <a:lvl8pPr indent="-11739" marL="3199440" marR="0" rtl="0" algn="l">
              <a:spcBef>
                <a:spcPts val="0"/>
              </a:spcBef>
              <a:defRPr b="0" baseline="0" i="0" sz="1799" u="none" cap="none" strike="noStrike">
                <a:solidFill>
                  <a:schemeClr val="dk1"/>
                </a:solidFill>
                <a:latin typeface="Calibri"/>
                <a:ea typeface="Calibri"/>
                <a:cs typeface="Calibri"/>
                <a:sym typeface="Calibri"/>
              </a:defRPr>
            </a:lvl8pPr>
            <a:lvl9pPr indent="-11603" marL="3656503" marR="0" rtl="0" algn="l">
              <a:spcBef>
                <a:spcPts val="0"/>
              </a:spcBef>
              <a:defRPr b="0" baseline="0" i="0" sz="1799" u="none" cap="none" strike="noStrike">
                <a:solidFill>
                  <a:schemeClr val="dk1"/>
                </a:solidFill>
                <a:latin typeface="Calibri"/>
                <a:ea typeface="Calibri"/>
                <a:cs typeface="Calibri"/>
                <a:sym typeface="Calibri"/>
              </a:defRPr>
            </a:lvl9pPr>
          </a:lstStyle>
          <a:p/>
        </p:txBody>
      </p:sp>
      <p:sp>
        <p:nvSpPr>
          <p:cNvPr id="67" name="Shape 67"/>
          <p:cNvSpPr txBox="1"/>
          <p:nvPr>
            <p:ph idx="11" type="ftr"/>
          </p:nvPr>
        </p:nvSpPr>
        <p:spPr>
          <a:xfrm>
            <a:off x="4037548" y="6356351"/>
            <a:ext cx="4113727"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12562" marL="457063" marR="0" rtl="0" algn="l">
              <a:spcBef>
                <a:spcPts val="0"/>
              </a:spcBef>
              <a:defRPr b="0" baseline="0" i="0" sz="1799" u="none" cap="none" strike="noStrike">
                <a:solidFill>
                  <a:schemeClr val="dk1"/>
                </a:solidFill>
                <a:latin typeface="Calibri"/>
                <a:ea typeface="Calibri"/>
                <a:cs typeface="Calibri"/>
                <a:sym typeface="Calibri"/>
              </a:defRPr>
            </a:lvl2pPr>
            <a:lvl3pPr indent="-12425" marL="914126" marR="0" rtl="0" algn="l">
              <a:spcBef>
                <a:spcPts val="0"/>
              </a:spcBef>
              <a:defRPr b="0" baseline="0" i="0" sz="1799" u="none" cap="none" strike="noStrike">
                <a:solidFill>
                  <a:schemeClr val="dk1"/>
                </a:solidFill>
                <a:latin typeface="Calibri"/>
                <a:ea typeface="Calibri"/>
                <a:cs typeface="Calibri"/>
                <a:sym typeface="Calibri"/>
              </a:defRPr>
            </a:lvl3pPr>
            <a:lvl4pPr indent="-12288" marL="1371189" marR="0" rtl="0" algn="l">
              <a:spcBef>
                <a:spcPts val="0"/>
              </a:spcBef>
              <a:defRPr b="0" baseline="0" i="0" sz="1799" u="none" cap="none" strike="noStrike">
                <a:solidFill>
                  <a:schemeClr val="dk1"/>
                </a:solidFill>
                <a:latin typeface="Calibri"/>
                <a:ea typeface="Calibri"/>
                <a:cs typeface="Calibri"/>
                <a:sym typeface="Calibri"/>
              </a:defRPr>
            </a:lvl4pPr>
            <a:lvl5pPr indent="-12151" marL="1828251" marR="0" rtl="0" algn="l">
              <a:spcBef>
                <a:spcPts val="0"/>
              </a:spcBef>
              <a:defRPr b="0" baseline="0" i="0" sz="1799" u="none" cap="none" strike="noStrike">
                <a:solidFill>
                  <a:schemeClr val="dk1"/>
                </a:solidFill>
                <a:latin typeface="Calibri"/>
                <a:ea typeface="Calibri"/>
                <a:cs typeface="Calibri"/>
                <a:sym typeface="Calibri"/>
              </a:defRPr>
            </a:lvl5pPr>
            <a:lvl6pPr indent="-12013" marL="2285314" marR="0" rtl="0" algn="l">
              <a:spcBef>
                <a:spcPts val="0"/>
              </a:spcBef>
              <a:defRPr b="0" baseline="0" i="0" sz="1799" u="none" cap="none" strike="noStrike">
                <a:solidFill>
                  <a:schemeClr val="dk1"/>
                </a:solidFill>
                <a:latin typeface="Calibri"/>
                <a:ea typeface="Calibri"/>
                <a:cs typeface="Calibri"/>
                <a:sym typeface="Calibri"/>
              </a:defRPr>
            </a:lvl6pPr>
            <a:lvl7pPr indent="-11876" marL="2742377" marR="0" rtl="0" algn="l">
              <a:spcBef>
                <a:spcPts val="0"/>
              </a:spcBef>
              <a:defRPr b="0" baseline="0" i="0" sz="1799" u="none" cap="none" strike="noStrike">
                <a:solidFill>
                  <a:schemeClr val="dk1"/>
                </a:solidFill>
                <a:latin typeface="Calibri"/>
                <a:ea typeface="Calibri"/>
                <a:cs typeface="Calibri"/>
                <a:sym typeface="Calibri"/>
              </a:defRPr>
            </a:lvl7pPr>
            <a:lvl8pPr indent="-11739" marL="3199440" marR="0" rtl="0" algn="l">
              <a:spcBef>
                <a:spcPts val="0"/>
              </a:spcBef>
              <a:defRPr b="0" baseline="0" i="0" sz="1799" u="none" cap="none" strike="noStrike">
                <a:solidFill>
                  <a:schemeClr val="dk1"/>
                </a:solidFill>
                <a:latin typeface="Calibri"/>
                <a:ea typeface="Calibri"/>
                <a:cs typeface="Calibri"/>
                <a:sym typeface="Calibri"/>
              </a:defRPr>
            </a:lvl8pPr>
            <a:lvl9pPr indent="-11603" marL="3656503" marR="0" rtl="0" algn="l">
              <a:spcBef>
                <a:spcPts val="0"/>
              </a:spcBef>
              <a:defRPr b="0" baseline="0" i="0" sz="1799" u="none" cap="none" strike="noStrike">
                <a:solidFill>
                  <a:schemeClr val="dk1"/>
                </a:solidFill>
                <a:latin typeface="Calibri"/>
                <a:ea typeface="Calibri"/>
                <a:cs typeface="Calibri"/>
                <a:sym typeface="Calibri"/>
              </a:defRPr>
            </a:lvl9pPr>
          </a:lstStyle>
          <a:p/>
        </p:txBody>
      </p:sp>
      <p:sp>
        <p:nvSpPr>
          <p:cNvPr id="68" name="Shape 68"/>
          <p:cNvSpPr txBox="1"/>
          <p:nvPr>
            <p:ph idx="12" type="sldNum"/>
          </p:nvPr>
        </p:nvSpPr>
        <p:spPr>
          <a:xfrm>
            <a:off x="8608357" y="6356351"/>
            <a:ext cx="2742485"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9" name="Shape 69"/>
        <p:cNvGrpSpPr/>
        <p:nvPr/>
      </p:nvGrpSpPr>
      <p:grpSpPr>
        <a:xfrm>
          <a:off x="0" y="0"/>
          <a:ext cx="0" cy="0"/>
          <a:chOff x="0" y="0"/>
          <a:chExt cx="0" cy="0"/>
        </a:xfrm>
      </p:grpSpPr>
      <p:sp>
        <p:nvSpPr>
          <p:cNvPr id="70" name="Shape 70"/>
          <p:cNvSpPr txBox="1"/>
          <p:nvPr>
            <p:ph type="title"/>
          </p:nvPr>
        </p:nvSpPr>
        <p:spPr>
          <a:xfrm>
            <a:off x="837982" y="365126"/>
            <a:ext cx="10512861" cy="1325562"/>
          </a:xfrm>
          <a:prstGeom prst="rect">
            <a:avLst/>
          </a:prstGeom>
          <a:noFill/>
          <a:ln>
            <a:noFill/>
          </a:ln>
        </p:spPr>
        <p:txBody>
          <a:bodyPr anchorCtr="0" anchor="ctr" bIns="91425" lIns="91425" rIns="91425" tIns="91425"/>
          <a:lstStyle>
            <a:lvl1pPr rtl="0" algn="l">
              <a:lnSpc>
                <a:spcPct val="90000"/>
              </a:lnSpc>
              <a:spcBef>
                <a:spcPts val="0"/>
              </a:spcBef>
              <a:buClr>
                <a:schemeClr val="dk1"/>
              </a:buClr>
              <a:buFont typeface="Calibri"/>
              <a:buNone/>
              <a:defRPr sz="4399">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1" name="Shape 71"/>
          <p:cNvSpPr txBox="1"/>
          <p:nvPr>
            <p:ph idx="10" type="dt"/>
          </p:nvPr>
        </p:nvSpPr>
        <p:spPr>
          <a:xfrm>
            <a:off x="837982" y="6356351"/>
            <a:ext cx="2742485"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12562" marL="457063" marR="0" rtl="0" algn="l">
              <a:spcBef>
                <a:spcPts val="0"/>
              </a:spcBef>
              <a:defRPr b="0" baseline="0" i="0" sz="1799" u="none" cap="none" strike="noStrike">
                <a:solidFill>
                  <a:schemeClr val="dk1"/>
                </a:solidFill>
                <a:latin typeface="Calibri"/>
                <a:ea typeface="Calibri"/>
                <a:cs typeface="Calibri"/>
                <a:sym typeface="Calibri"/>
              </a:defRPr>
            </a:lvl2pPr>
            <a:lvl3pPr indent="-12425" marL="914126" marR="0" rtl="0" algn="l">
              <a:spcBef>
                <a:spcPts val="0"/>
              </a:spcBef>
              <a:defRPr b="0" baseline="0" i="0" sz="1799" u="none" cap="none" strike="noStrike">
                <a:solidFill>
                  <a:schemeClr val="dk1"/>
                </a:solidFill>
                <a:latin typeface="Calibri"/>
                <a:ea typeface="Calibri"/>
                <a:cs typeface="Calibri"/>
                <a:sym typeface="Calibri"/>
              </a:defRPr>
            </a:lvl3pPr>
            <a:lvl4pPr indent="-12288" marL="1371189" marR="0" rtl="0" algn="l">
              <a:spcBef>
                <a:spcPts val="0"/>
              </a:spcBef>
              <a:defRPr b="0" baseline="0" i="0" sz="1799" u="none" cap="none" strike="noStrike">
                <a:solidFill>
                  <a:schemeClr val="dk1"/>
                </a:solidFill>
                <a:latin typeface="Calibri"/>
                <a:ea typeface="Calibri"/>
                <a:cs typeface="Calibri"/>
                <a:sym typeface="Calibri"/>
              </a:defRPr>
            </a:lvl4pPr>
            <a:lvl5pPr indent="-12151" marL="1828251" marR="0" rtl="0" algn="l">
              <a:spcBef>
                <a:spcPts val="0"/>
              </a:spcBef>
              <a:defRPr b="0" baseline="0" i="0" sz="1799" u="none" cap="none" strike="noStrike">
                <a:solidFill>
                  <a:schemeClr val="dk1"/>
                </a:solidFill>
                <a:latin typeface="Calibri"/>
                <a:ea typeface="Calibri"/>
                <a:cs typeface="Calibri"/>
                <a:sym typeface="Calibri"/>
              </a:defRPr>
            </a:lvl5pPr>
            <a:lvl6pPr indent="-12013" marL="2285314" marR="0" rtl="0" algn="l">
              <a:spcBef>
                <a:spcPts val="0"/>
              </a:spcBef>
              <a:defRPr b="0" baseline="0" i="0" sz="1799" u="none" cap="none" strike="noStrike">
                <a:solidFill>
                  <a:schemeClr val="dk1"/>
                </a:solidFill>
                <a:latin typeface="Calibri"/>
                <a:ea typeface="Calibri"/>
                <a:cs typeface="Calibri"/>
                <a:sym typeface="Calibri"/>
              </a:defRPr>
            </a:lvl6pPr>
            <a:lvl7pPr indent="-11876" marL="2742377" marR="0" rtl="0" algn="l">
              <a:spcBef>
                <a:spcPts val="0"/>
              </a:spcBef>
              <a:defRPr b="0" baseline="0" i="0" sz="1799" u="none" cap="none" strike="noStrike">
                <a:solidFill>
                  <a:schemeClr val="dk1"/>
                </a:solidFill>
                <a:latin typeface="Calibri"/>
                <a:ea typeface="Calibri"/>
                <a:cs typeface="Calibri"/>
                <a:sym typeface="Calibri"/>
              </a:defRPr>
            </a:lvl7pPr>
            <a:lvl8pPr indent="-11739" marL="3199440" marR="0" rtl="0" algn="l">
              <a:spcBef>
                <a:spcPts val="0"/>
              </a:spcBef>
              <a:defRPr b="0" baseline="0" i="0" sz="1799" u="none" cap="none" strike="noStrike">
                <a:solidFill>
                  <a:schemeClr val="dk1"/>
                </a:solidFill>
                <a:latin typeface="Calibri"/>
                <a:ea typeface="Calibri"/>
                <a:cs typeface="Calibri"/>
                <a:sym typeface="Calibri"/>
              </a:defRPr>
            </a:lvl8pPr>
            <a:lvl9pPr indent="-11603" marL="3656503" marR="0" rtl="0" algn="l">
              <a:spcBef>
                <a:spcPts val="0"/>
              </a:spcBef>
              <a:defRPr b="0" baseline="0" i="0" sz="1799"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4037548" y="6356351"/>
            <a:ext cx="4113727"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12562" marL="457063" marR="0" rtl="0" algn="l">
              <a:spcBef>
                <a:spcPts val="0"/>
              </a:spcBef>
              <a:defRPr b="0" baseline="0" i="0" sz="1799" u="none" cap="none" strike="noStrike">
                <a:solidFill>
                  <a:schemeClr val="dk1"/>
                </a:solidFill>
                <a:latin typeface="Calibri"/>
                <a:ea typeface="Calibri"/>
                <a:cs typeface="Calibri"/>
                <a:sym typeface="Calibri"/>
              </a:defRPr>
            </a:lvl2pPr>
            <a:lvl3pPr indent="-12425" marL="914126" marR="0" rtl="0" algn="l">
              <a:spcBef>
                <a:spcPts val="0"/>
              </a:spcBef>
              <a:defRPr b="0" baseline="0" i="0" sz="1799" u="none" cap="none" strike="noStrike">
                <a:solidFill>
                  <a:schemeClr val="dk1"/>
                </a:solidFill>
                <a:latin typeface="Calibri"/>
                <a:ea typeface="Calibri"/>
                <a:cs typeface="Calibri"/>
                <a:sym typeface="Calibri"/>
              </a:defRPr>
            </a:lvl3pPr>
            <a:lvl4pPr indent="-12288" marL="1371189" marR="0" rtl="0" algn="l">
              <a:spcBef>
                <a:spcPts val="0"/>
              </a:spcBef>
              <a:defRPr b="0" baseline="0" i="0" sz="1799" u="none" cap="none" strike="noStrike">
                <a:solidFill>
                  <a:schemeClr val="dk1"/>
                </a:solidFill>
                <a:latin typeface="Calibri"/>
                <a:ea typeface="Calibri"/>
                <a:cs typeface="Calibri"/>
                <a:sym typeface="Calibri"/>
              </a:defRPr>
            </a:lvl4pPr>
            <a:lvl5pPr indent="-12151" marL="1828251" marR="0" rtl="0" algn="l">
              <a:spcBef>
                <a:spcPts val="0"/>
              </a:spcBef>
              <a:defRPr b="0" baseline="0" i="0" sz="1799" u="none" cap="none" strike="noStrike">
                <a:solidFill>
                  <a:schemeClr val="dk1"/>
                </a:solidFill>
                <a:latin typeface="Calibri"/>
                <a:ea typeface="Calibri"/>
                <a:cs typeface="Calibri"/>
                <a:sym typeface="Calibri"/>
              </a:defRPr>
            </a:lvl5pPr>
            <a:lvl6pPr indent="-12013" marL="2285314" marR="0" rtl="0" algn="l">
              <a:spcBef>
                <a:spcPts val="0"/>
              </a:spcBef>
              <a:defRPr b="0" baseline="0" i="0" sz="1799" u="none" cap="none" strike="noStrike">
                <a:solidFill>
                  <a:schemeClr val="dk1"/>
                </a:solidFill>
                <a:latin typeface="Calibri"/>
                <a:ea typeface="Calibri"/>
                <a:cs typeface="Calibri"/>
                <a:sym typeface="Calibri"/>
              </a:defRPr>
            </a:lvl6pPr>
            <a:lvl7pPr indent="-11876" marL="2742377" marR="0" rtl="0" algn="l">
              <a:spcBef>
                <a:spcPts val="0"/>
              </a:spcBef>
              <a:defRPr b="0" baseline="0" i="0" sz="1799" u="none" cap="none" strike="noStrike">
                <a:solidFill>
                  <a:schemeClr val="dk1"/>
                </a:solidFill>
                <a:latin typeface="Calibri"/>
                <a:ea typeface="Calibri"/>
                <a:cs typeface="Calibri"/>
                <a:sym typeface="Calibri"/>
              </a:defRPr>
            </a:lvl7pPr>
            <a:lvl8pPr indent="-11739" marL="3199440" marR="0" rtl="0" algn="l">
              <a:spcBef>
                <a:spcPts val="0"/>
              </a:spcBef>
              <a:defRPr b="0" baseline="0" i="0" sz="1799" u="none" cap="none" strike="noStrike">
                <a:solidFill>
                  <a:schemeClr val="dk1"/>
                </a:solidFill>
                <a:latin typeface="Calibri"/>
                <a:ea typeface="Calibri"/>
                <a:cs typeface="Calibri"/>
                <a:sym typeface="Calibri"/>
              </a:defRPr>
            </a:lvl8pPr>
            <a:lvl9pPr indent="-11603" marL="3656503" marR="0" rtl="0" algn="l">
              <a:spcBef>
                <a:spcPts val="0"/>
              </a:spcBef>
              <a:defRPr b="0" baseline="0" i="0" sz="1799"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8608357" y="6356351"/>
            <a:ext cx="2742485"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x="0" y="0"/>
          <a:ext cx="0" cy="0"/>
          <a:chOff x="0" y="0"/>
          <a:chExt cx="0" cy="0"/>
        </a:xfrm>
      </p:grpSpPr>
      <p:sp>
        <p:nvSpPr>
          <p:cNvPr id="9" name="Shape 9"/>
          <p:cNvSpPr txBox="1"/>
          <p:nvPr>
            <p:ph type="title"/>
          </p:nvPr>
        </p:nvSpPr>
        <p:spPr>
          <a:xfrm>
            <a:off x="837982" y="365126"/>
            <a:ext cx="10512861" cy="1325562"/>
          </a:xfrm>
          <a:prstGeom prst="rect">
            <a:avLst/>
          </a:prstGeom>
          <a:noFill/>
          <a:ln>
            <a:noFill/>
          </a:ln>
        </p:spPr>
        <p:txBody>
          <a:bodyPr anchorCtr="0" anchor="ctr" bIns="91425" lIns="91425" rIns="91425" tIns="91425"/>
          <a:lstStyle>
            <a:lvl1pPr indent="0" marL="0" marR="0" rtl="0" algn="l">
              <a:lnSpc>
                <a:spcPct val="90000"/>
              </a:lnSpc>
              <a:spcBef>
                <a:spcPts val="0"/>
              </a:spcBef>
              <a:buClr>
                <a:schemeClr val="dk1"/>
              </a:buClr>
              <a:buFont typeface="Calibri"/>
              <a:buNone/>
              <a:defRPr b="0" baseline="0" i="0" sz="4399" u="none" cap="none" strike="noStrike">
                <a:solidFill>
                  <a:schemeClr val="dk1"/>
                </a:solidFill>
                <a:latin typeface="Calibri"/>
                <a:ea typeface="Calibri"/>
                <a:cs typeface="Calibri"/>
                <a:sym typeface="Calibri"/>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10" name="Shape 10"/>
          <p:cNvSpPr txBox="1"/>
          <p:nvPr>
            <p:ph idx="1" type="body"/>
          </p:nvPr>
        </p:nvSpPr>
        <p:spPr>
          <a:xfrm>
            <a:off x="837982" y="1825625"/>
            <a:ext cx="10512861" cy="4351338"/>
          </a:xfrm>
          <a:prstGeom prst="rect">
            <a:avLst/>
          </a:prstGeom>
          <a:noFill/>
          <a:ln>
            <a:noFill/>
          </a:ln>
        </p:spPr>
        <p:txBody>
          <a:bodyPr anchorCtr="0" anchor="t" bIns="91425" lIns="91425" rIns="91425" tIns="91425"/>
          <a:lstStyle>
            <a:lvl1pPr indent="-50794" marL="228531" marR="0" rtl="0" algn="l">
              <a:lnSpc>
                <a:spcPct val="90000"/>
              </a:lnSpc>
              <a:spcBef>
                <a:spcPts val="1000"/>
              </a:spcBef>
              <a:buClr>
                <a:schemeClr val="dk1"/>
              </a:buClr>
              <a:buFont typeface="Arial"/>
              <a:buChar char="•"/>
              <a:defRPr b="0" baseline="0" i="0" sz="2799" u="none" cap="none" strike="noStrike">
                <a:solidFill>
                  <a:schemeClr val="dk1"/>
                </a:solidFill>
                <a:latin typeface="Calibri"/>
                <a:ea typeface="Calibri"/>
                <a:cs typeface="Calibri"/>
                <a:sym typeface="Calibri"/>
              </a:defRPr>
            </a:lvl1pPr>
            <a:lvl2pPr indent="-88757" marL="685594" marR="0" rtl="0" algn="l">
              <a:lnSpc>
                <a:spcPct val="90000"/>
              </a:lnSpc>
              <a:spcBef>
                <a:spcPts val="500"/>
              </a:spcBef>
              <a:buClr>
                <a:schemeClr val="dk1"/>
              </a:buClr>
              <a:buFont typeface="Arial"/>
              <a:buChar char="•"/>
              <a:defRPr b="0" baseline="0" i="0" sz="2399" u="none" cap="none" strike="noStrike">
                <a:solidFill>
                  <a:schemeClr val="dk1"/>
                </a:solidFill>
                <a:latin typeface="Calibri"/>
                <a:ea typeface="Calibri"/>
                <a:cs typeface="Calibri"/>
                <a:sym typeface="Calibri"/>
              </a:defRPr>
            </a:lvl2pPr>
            <a:lvl3pPr indent="-114020" marL="1142657" marR="0" rtl="0" algn="l">
              <a:lnSpc>
                <a:spcPct val="90000"/>
              </a:lnSpc>
              <a:spcBef>
                <a:spcPts val="500"/>
              </a:spcBef>
              <a:buClr>
                <a:schemeClr val="dk1"/>
              </a:buClr>
              <a:buFont typeface="Arial"/>
              <a:buChar char="•"/>
              <a:defRPr b="0" baseline="0" i="0" sz="1999" u="none" cap="none" strike="noStrike">
                <a:solidFill>
                  <a:schemeClr val="dk1"/>
                </a:solidFill>
                <a:latin typeface="Calibri"/>
                <a:ea typeface="Calibri"/>
                <a:cs typeface="Calibri"/>
                <a:sym typeface="Calibri"/>
              </a:defRPr>
            </a:lvl3pPr>
            <a:lvl4pPr indent="-126583" marL="1599720" marR="0" rtl="0" algn="l">
              <a:lnSpc>
                <a:spcPct val="90000"/>
              </a:lnSpc>
              <a:spcBef>
                <a:spcPts val="500"/>
              </a:spcBef>
              <a:buClr>
                <a:schemeClr val="dk1"/>
              </a:buClr>
              <a:buFont typeface="Arial"/>
              <a:buChar char="•"/>
              <a:defRPr b="0" baseline="0" i="0" sz="1799" u="none" cap="none" strike="noStrike">
                <a:solidFill>
                  <a:schemeClr val="dk1"/>
                </a:solidFill>
                <a:latin typeface="Calibri"/>
                <a:ea typeface="Calibri"/>
                <a:cs typeface="Calibri"/>
                <a:sym typeface="Calibri"/>
              </a:defRPr>
            </a:lvl4pPr>
            <a:lvl5pPr indent="-126446" marL="2056783" marR="0" rtl="0" algn="l">
              <a:lnSpc>
                <a:spcPct val="90000"/>
              </a:lnSpc>
              <a:spcBef>
                <a:spcPts val="500"/>
              </a:spcBef>
              <a:buClr>
                <a:schemeClr val="dk1"/>
              </a:buClr>
              <a:buFont typeface="Arial"/>
              <a:buChar char="•"/>
              <a:defRPr b="0" baseline="0" i="0" sz="1799" u="none" cap="none" strike="noStrike">
                <a:solidFill>
                  <a:schemeClr val="dk1"/>
                </a:solidFill>
                <a:latin typeface="Calibri"/>
                <a:ea typeface="Calibri"/>
                <a:cs typeface="Calibri"/>
                <a:sym typeface="Calibri"/>
              </a:defRPr>
            </a:lvl5pPr>
            <a:lvl6pPr indent="-126309" marL="2513846" marR="0" rtl="0" algn="l">
              <a:lnSpc>
                <a:spcPct val="90000"/>
              </a:lnSpc>
              <a:spcBef>
                <a:spcPts val="500"/>
              </a:spcBef>
              <a:buClr>
                <a:schemeClr val="dk1"/>
              </a:buClr>
              <a:buFont typeface="Arial"/>
              <a:buChar char="•"/>
              <a:defRPr b="0" baseline="0" i="0" sz="1799" u="none" cap="none" strike="noStrike">
                <a:solidFill>
                  <a:schemeClr val="dk1"/>
                </a:solidFill>
                <a:latin typeface="Calibri"/>
                <a:ea typeface="Calibri"/>
                <a:cs typeface="Calibri"/>
                <a:sym typeface="Calibri"/>
              </a:defRPr>
            </a:lvl6pPr>
            <a:lvl7pPr indent="-126171" marL="2970908" marR="0" rtl="0" algn="l">
              <a:lnSpc>
                <a:spcPct val="90000"/>
              </a:lnSpc>
              <a:spcBef>
                <a:spcPts val="500"/>
              </a:spcBef>
              <a:buClr>
                <a:schemeClr val="dk1"/>
              </a:buClr>
              <a:buFont typeface="Arial"/>
              <a:buChar char="•"/>
              <a:defRPr b="0" baseline="0" i="0" sz="1799" u="none" cap="none" strike="noStrike">
                <a:solidFill>
                  <a:schemeClr val="dk1"/>
                </a:solidFill>
                <a:latin typeface="Calibri"/>
                <a:ea typeface="Calibri"/>
                <a:cs typeface="Calibri"/>
                <a:sym typeface="Calibri"/>
              </a:defRPr>
            </a:lvl7pPr>
            <a:lvl8pPr indent="-126034" marL="3427971" marR="0" rtl="0" algn="l">
              <a:lnSpc>
                <a:spcPct val="90000"/>
              </a:lnSpc>
              <a:spcBef>
                <a:spcPts val="500"/>
              </a:spcBef>
              <a:buClr>
                <a:schemeClr val="dk1"/>
              </a:buClr>
              <a:buFont typeface="Arial"/>
              <a:buChar char="•"/>
              <a:defRPr b="0" baseline="0" i="0" sz="1799" u="none" cap="none" strike="noStrike">
                <a:solidFill>
                  <a:schemeClr val="dk1"/>
                </a:solidFill>
                <a:latin typeface="Calibri"/>
                <a:ea typeface="Calibri"/>
                <a:cs typeface="Calibri"/>
                <a:sym typeface="Calibri"/>
              </a:defRPr>
            </a:lvl8pPr>
            <a:lvl9pPr indent="-125897" marL="3885034" marR="0" rtl="0" algn="l">
              <a:lnSpc>
                <a:spcPct val="90000"/>
              </a:lnSpc>
              <a:spcBef>
                <a:spcPts val="500"/>
              </a:spcBef>
              <a:buClr>
                <a:schemeClr val="dk1"/>
              </a:buClr>
              <a:buFont typeface="Arial"/>
              <a:buChar char="•"/>
              <a:defRPr b="0" baseline="0" i="0" sz="1799" u="none" cap="none" strike="noStrike">
                <a:solidFill>
                  <a:schemeClr val="dk1"/>
                </a:solidFill>
                <a:latin typeface="Calibri"/>
                <a:ea typeface="Calibri"/>
                <a:cs typeface="Calibri"/>
                <a:sym typeface="Calibri"/>
              </a:defRPr>
            </a:lvl9pPr>
          </a:lstStyle>
          <a:p/>
        </p:txBody>
      </p:sp>
      <p:sp>
        <p:nvSpPr>
          <p:cNvPr id="11" name="Shape 11"/>
          <p:cNvSpPr txBox="1"/>
          <p:nvPr>
            <p:ph idx="10" type="dt"/>
          </p:nvPr>
        </p:nvSpPr>
        <p:spPr>
          <a:xfrm>
            <a:off x="837982" y="6356351"/>
            <a:ext cx="2742485"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12562" marL="457063" marR="0" rtl="0" algn="l">
              <a:spcBef>
                <a:spcPts val="0"/>
              </a:spcBef>
              <a:defRPr b="0" baseline="0" i="0" sz="1799" u="none" cap="none" strike="noStrike">
                <a:solidFill>
                  <a:schemeClr val="dk1"/>
                </a:solidFill>
                <a:latin typeface="Calibri"/>
                <a:ea typeface="Calibri"/>
                <a:cs typeface="Calibri"/>
                <a:sym typeface="Calibri"/>
              </a:defRPr>
            </a:lvl2pPr>
            <a:lvl3pPr indent="-12425" marL="914126" marR="0" rtl="0" algn="l">
              <a:spcBef>
                <a:spcPts val="0"/>
              </a:spcBef>
              <a:defRPr b="0" baseline="0" i="0" sz="1799" u="none" cap="none" strike="noStrike">
                <a:solidFill>
                  <a:schemeClr val="dk1"/>
                </a:solidFill>
                <a:latin typeface="Calibri"/>
                <a:ea typeface="Calibri"/>
                <a:cs typeface="Calibri"/>
                <a:sym typeface="Calibri"/>
              </a:defRPr>
            </a:lvl3pPr>
            <a:lvl4pPr indent="-12288" marL="1371189" marR="0" rtl="0" algn="l">
              <a:spcBef>
                <a:spcPts val="0"/>
              </a:spcBef>
              <a:defRPr b="0" baseline="0" i="0" sz="1799" u="none" cap="none" strike="noStrike">
                <a:solidFill>
                  <a:schemeClr val="dk1"/>
                </a:solidFill>
                <a:latin typeface="Calibri"/>
                <a:ea typeface="Calibri"/>
                <a:cs typeface="Calibri"/>
                <a:sym typeface="Calibri"/>
              </a:defRPr>
            </a:lvl4pPr>
            <a:lvl5pPr indent="-12151" marL="1828251" marR="0" rtl="0" algn="l">
              <a:spcBef>
                <a:spcPts val="0"/>
              </a:spcBef>
              <a:defRPr b="0" baseline="0" i="0" sz="1799" u="none" cap="none" strike="noStrike">
                <a:solidFill>
                  <a:schemeClr val="dk1"/>
                </a:solidFill>
                <a:latin typeface="Calibri"/>
                <a:ea typeface="Calibri"/>
                <a:cs typeface="Calibri"/>
                <a:sym typeface="Calibri"/>
              </a:defRPr>
            </a:lvl5pPr>
            <a:lvl6pPr indent="-12013" marL="2285314" marR="0" rtl="0" algn="l">
              <a:spcBef>
                <a:spcPts val="0"/>
              </a:spcBef>
              <a:defRPr b="0" baseline="0" i="0" sz="1799" u="none" cap="none" strike="noStrike">
                <a:solidFill>
                  <a:schemeClr val="dk1"/>
                </a:solidFill>
                <a:latin typeface="Calibri"/>
                <a:ea typeface="Calibri"/>
                <a:cs typeface="Calibri"/>
                <a:sym typeface="Calibri"/>
              </a:defRPr>
            </a:lvl6pPr>
            <a:lvl7pPr indent="-11876" marL="2742377" marR="0" rtl="0" algn="l">
              <a:spcBef>
                <a:spcPts val="0"/>
              </a:spcBef>
              <a:defRPr b="0" baseline="0" i="0" sz="1799" u="none" cap="none" strike="noStrike">
                <a:solidFill>
                  <a:schemeClr val="dk1"/>
                </a:solidFill>
                <a:latin typeface="Calibri"/>
                <a:ea typeface="Calibri"/>
                <a:cs typeface="Calibri"/>
                <a:sym typeface="Calibri"/>
              </a:defRPr>
            </a:lvl7pPr>
            <a:lvl8pPr indent="-11739" marL="3199440" marR="0" rtl="0" algn="l">
              <a:spcBef>
                <a:spcPts val="0"/>
              </a:spcBef>
              <a:defRPr b="0" baseline="0" i="0" sz="1799" u="none" cap="none" strike="noStrike">
                <a:solidFill>
                  <a:schemeClr val="dk1"/>
                </a:solidFill>
                <a:latin typeface="Calibri"/>
                <a:ea typeface="Calibri"/>
                <a:cs typeface="Calibri"/>
                <a:sym typeface="Calibri"/>
              </a:defRPr>
            </a:lvl8pPr>
            <a:lvl9pPr indent="-11603" marL="3656503" marR="0" rtl="0" algn="l">
              <a:spcBef>
                <a:spcPts val="0"/>
              </a:spcBef>
              <a:defRPr b="0" baseline="0" i="0" sz="1799" u="none" cap="none" strike="noStrike">
                <a:solidFill>
                  <a:schemeClr val="dk1"/>
                </a:solidFill>
                <a:latin typeface="Calibri"/>
                <a:ea typeface="Calibri"/>
                <a:cs typeface="Calibri"/>
                <a:sym typeface="Calibri"/>
              </a:defRPr>
            </a:lvl9pPr>
          </a:lstStyle>
          <a:p/>
        </p:txBody>
      </p:sp>
      <p:sp>
        <p:nvSpPr>
          <p:cNvPr id="12" name="Shape 12"/>
          <p:cNvSpPr txBox="1"/>
          <p:nvPr>
            <p:ph idx="11" type="ftr"/>
          </p:nvPr>
        </p:nvSpPr>
        <p:spPr>
          <a:xfrm>
            <a:off x="4037548" y="6356351"/>
            <a:ext cx="4113727"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12562" marL="457063" marR="0" rtl="0" algn="l">
              <a:spcBef>
                <a:spcPts val="0"/>
              </a:spcBef>
              <a:defRPr b="0" baseline="0" i="0" sz="1799" u="none" cap="none" strike="noStrike">
                <a:solidFill>
                  <a:schemeClr val="dk1"/>
                </a:solidFill>
                <a:latin typeface="Calibri"/>
                <a:ea typeface="Calibri"/>
                <a:cs typeface="Calibri"/>
                <a:sym typeface="Calibri"/>
              </a:defRPr>
            </a:lvl2pPr>
            <a:lvl3pPr indent="-12425" marL="914126" marR="0" rtl="0" algn="l">
              <a:spcBef>
                <a:spcPts val="0"/>
              </a:spcBef>
              <a:defRPr b="0" baseline="0" i="0" sz="1799" u="none" cap="none" strike="noStrike">
                <a:solidFill>
                  <a:schemeClr val="dk1"/>
                </a:solidFill>
                <a:latin typeface="Calibri"/>
                <a:ea typeface="Calibri"/>
                <a:cs typeface="Calibri"/>
                <a:sym typeface="Calibri"/>
              </a:defRPr>
            </a:lvl3pPr>
            <a:lvl4pPr indent="-12288" marL="1371189" marR="0" rtl="0" algn="l">
              <a:spcBef>
                <a:spcPts val="0"/>
              </a:spcBef>
              <a:defRPr b="0" baseline="0" i="0" sz="1799" u="none" cap="none" strike="noStrike">
                <a:solidFill>
                  <a:schemeClr val="dk1"/>
                </a:solidFill>
                <a:latin typeface="Calibri"/>
                <a:ea typeface="Calibri"/>
                <a:cs typeface="Calibri"/>
                <a:sym typeface="Calibri"/>
              </a:defRPr>
            </a:lvl4pPr>
            <a:lvl5pPr indent="-12151" marL="1828251" marR="0" rtl="0" algn="l">
              <a:spcBef>
                <a:spcPts val="0"/>
              </a:spcBef>
              <a:defRPr b="0" baseline="0" i="0" sz="1799" u="none" cap="none" strike="noStrike">
                <a:solidFill>
                  <a:schemeClr val="dk1"/>
                </a:solidFill>
                <a:latin typeface="Calibri"/>
                <a:ea typeface="Calibri"/>
                <a:cs typeface="Calibri"/>
                <a:sym typeface="Calibri"/>
              </a:defRPr>
            </a:lvl5pPr>
            <a:lvl6pPr indent="-12013" marL="2285314" marR="0" rtl="0" algn="l">
              <a:spcBef>
                <a:spcPts val="0"/>
              </a:spcBef>
              <a:defRPr b="0" baseline="0" i="0" sz="1799" u="none" cap="none" strike="noStrike">
                <a:solidFill>
                  <a:schemeClr val="dk1"/>
                </a:solidFill>
                <a:latin typeface="Calibri"/>
                <a:ea typeface="Calibri"/>
                <a:cs typeface="Calibri"/>
                <a:sym typeface="Calibri"/>
              </a:defRPr>
            </a:lvl6pPr>
            <a:lvl7pPr indent="-11876" marL="2742377" marR="0" rtl="0" algn="l">
              <a:spcBef>
                <a:spcPts val="0"/>
              </a:spcBef>
              <a:defRPr b="0" baseline="0" i="0" sz="1799" u="none" cap="none" strike="noStrike">
                <a:solidFill>
                  <a:schemeClr val="dk1"/>
                </a:solidFill>
                <a:latin typeface="Calibri"/>
                <a:ea typeface="Calibri"/>
                <a:cs typeface="Calibri"/>
                <a:sym typeface="Calibri"/>
              </a:defRPr>
            </a:lvl7pPr>
            <a:lvl8pPr indent="-11739" marL="3199440" marR="0" rtl="0" algn="l">
              <a:spcBef>
                <a:spcPts val="0"/>
              </a:spcBef>
              <a:defRPr b="0" baseline="0" i="0" sz="1799" u="none" cap="none" strike="noStrike">
                <a:solidFill>
                  <a:schemeClr val="dk1"/>
                </a:solidFill>
                <a:latin typeface="Calibri"/>
                <a:ea typeface="Calibri"/>
                <a:cs typeface="Calibri"/>
                <a:sym typeface="Calibri"/>
              </a:defRPr>
            </a:lvl8pPr>
            <a:lvl9pPr indent="-11603" marL="3656503" marR="0" rtl="0" algn="l">
              <a:spcBef>
                <a:spcPts val="0"/>
              </a:spcBef>
              <a:defRPr b="0" baseline="0" i="0" sz="1799" u="none" cap="none" strike="noStrike">
                <a:solidFill>
                  <a:schemeClr val="dk1"/>
                </a:solidFill>
                <a:latin typeface="Calibri"/>
                <a:ea typeface="Calibri"/>
                <a:cs typeface="Calibri"/>
                <a:sym typeface="Calibri"/>
              </a:defRPr>
            </a:lvl9pPr>
          </a:lstStyle>
          <a:p/>
        </p:txBody>
      </p:sp>
      <p:sp>
        <p:nvSpPr>
          <p:cNvPr id="13" name="Shape 13"/>
          <p:cNvSpPr txBox="1"/>
          <p:nvPr>
            <p:ph idx="12" type="sldNum"/>
          </p:nvPr>
        </p:nvSpPr>
        <p:spPr>
          <a:xfrm>
            <a:off x="8608357" y="6356351"/>
            <a:ext cx="2742485"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4.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1.png"/><Relationship Id="rId4" Type="http://schemas.openxmlformats.org/officeDocument/2006/relationships/image" Target="../media/image36.png"/><Relationship Id="rId5" Type="http://schemas.openxmlformats.org/officeDocument/2006/relationships/image" Target="../media/image4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3.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4.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51.jpg"/><Relationship Id="rId4" Type="http://schemas.openxmlformats.org/officeDocument/2006/relationships/image" Target="../media/image00.jpg"/><Relationship Id="rId5" Type="http://schemas.openxmlformats.org/officeDocument/2006/relationships/image" Target="../media/image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8.png"/><Relationship Id="rId4" Type="http://schemas.openxmlformats.org/officeDocument/2006/relationships/image" Target="../media/image06.png"/><Relationship Id="rId5" Type="http://schemas.openxmlformats.org/officeDocument/2006/relationships/image" Target="../media/image11.png"/><Relationship Id="rId6" Type="http://schemas.openxmlformats.org/officeDocument/2006/relationships/image" Target="../media/image09.png"/><Relationship Id="rId7"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7.png"/><Relationship Id="rId4" Type="http://schemas.openxmlformats.org/officeDocument/2006/relationships/image" Target="../media/image0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3.jpg"/><Relationship Id="rId4" Type="http://schemas.openxmlformats.org/officeDocument/2006/relationships/image" Target="../media/image13.png"/><Relationship Id="rId5" Type="http://schemas.openxmlformats.org/officeDocument/2006/relationships/image" Target="../media/image10.png"/></Relationships>
</file>

<file path=ppt/slides/_rels/slide6.xml.rels><?xml version="1.0" encoding="UTF-8" standalone="yes"?><Relationships xmlns="http://schemas.openxmlformats.org/package/2006/relationships"><Relationship Id="rId11" Type="http://schemas.openxmlformats.org/officeDocument/2006/relationships/image" Target="../media/image20.png"/><Relationship Id="rId10" Type="http://schemas.openxmlformats.org/officeDocument/2006/relationships/image" Target="../media/image15.png"/><Relationship Id="rId13" Type="http://schemas.openxmlformats.org/officeDocument/2006/relationships/image" Target="../media/image21.png"/><Relationship Id="rId12" Type="http://schemas.openxmlformats.org/officeDocument/2006/relationships/image" Target="../media/image31.png"/><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8.png"/><Relationship Id="rId9" Type="http://schemas.openxmlformats.org/officeDocument/2006/relationships/image" Target="../media/image24.png"/><Relationship Id="rId15" Type="http://schemas.openxmlformats.org/officeDocument/2006/relationships/image" Target="../media/image29.png"/><Relationship Id="rId14" Type="http://schemas.openxmlformats.org/officeDocument/2006/relationships/image" Target="../media/image28.png"/><Relationship Id="rId17" Type="http://schemas.openxmlformats.org/officeDocument/2006/relationships/image" Target="../media/image26.png"/><Relationship Id="rId16" Type="http://schemas.openxmlformats.org/officeDocument/2006/relationships/image" Target="../media/image25.png"/><Relationship Id="rId5" Type="http://schemas.openxmlformats.org/officeDocument/2006/relationships/image" Target="../media/image19.png"/><Relationship Id="rId19" Type="http://schemas.openxmlformats.org/officeDocument/2006/relationships/image" Target="../media/image30.png"/><Relationship Id="rId6" Type="http://schemas.openxmlformats.org/officeDocument/2006/relationships/image" Target="../media/image17.png"/><Relationship Id="rId18" Type="http://schemas.openxmlformats.org/officeDocument/2006/relationships/image" Target="../media/image32.png"/><Relationship Id="rId7" Type="http://schemas.openxmlformats.org/officeDocument/2006/relationships/image" Target="../media/image22.png"/><Relationship Id="rId8"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4.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p:nvPr/>
        </p:nvSpPr>
        <p:spPr>
          <a:xfrm>
            <a:off x="0" y="1066800"/>
            <a:ext cx="12188824" cy="1938991"/>
          </a:xfrm>
          <a:prstGeom prst="rect">
            <a:avLst/>
          </a:prstGeom>
          <a:solidFill>
            <a:srgbClr val="D8D8D8"/>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pic>
        <p:nvPicPr>
          <p:cNvPr id="119" name="Shape 119"/>
          <p:cNvPicPr preferRelativeResize="0"/>
          <p:nvPr/>
        </p:nvPicPr>
        <p:blipFill rotWithShape="1">
          <a:blip r:embed="rId3">
            <a:alphaModFix/>
          </a:blip>
          <a:srcRect b="0" l="0" r="0" t="0"/>
          <a:stretch/>
        </p:blipFill>
        <p:spPr>
          <a:xfrm>
            <a:off x="1598612" y="381000"/>
            <a:ext cx="3958544" cy="3765537"/>
          </a:xfrm>
          <a:prstGeom prst="rect">
            <a:avLst/>
          </a:prstGeom>
          <a:noFill/>
          <a:ln>
            <a:noFill/>
          </a:ln>
        </p:spPr>
      </p:pic>
      <p:sp>
        <p:nvSpPr>
          <p:cNvPr id="120" name="Shape 120"/>
          <p:cNvSpPr/>
          <p:nvPr/>
        </p:nvSpPr>
        <p:spPr>
          <a:xfrm>
            <a:off x="5865812" y="1496011"/>
            <a:ext cx="5591401" cy="132343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4000" u="none" cap="none" strike="noStrike">
                <a:solidFill>
                  <a:srgbClr val="BFBFBF"/>
                </a:solidFill>
                <a:latin typeface="Arial"/>
                <a:ea typeface="Arial"/>
                <a:cs typeface="Arial"/>
                <a:sym typeface="Arial"/>
              </a:rPr>
              <a:t>Wearable Technology </a:t>
            </a:r>
          </a:p>
          <a:p>
            <a:pPr indent="0" lvl="0" marL="0" marR="0" rtl="0" algn="ctr">
              <a:spcBef>
                <a:spcPts val="0"/>
              </a:spcBef>
              <a:buSzPct val="25000"/>
              <a:buNone/>
            </a:pPr>
            <a:r>
              <a:rPr b="1" baseline="0" i="0" lang="en-US" sz="4000" u="none" cap="none" strike="noStrike">
                <a:solidFill>
                  <a:srgbClr val="BFBFBF"/>
                </a:solidFill>
                <a:latin typeface="Arial"/>
                <a:ea typeface="Arial"/>
                <a:cs typeface="Arial"/>
                <a:sym typeface="Arial"/>
              </a:rPr>
              <a:t>Barometer </a:t>
            </a:r>
          </a:p>
        </p:txBody>
      </p:sp>
      <p:sp>
        <p:nvSpPr>
          <p:cNvPr id="121" name="Shape 121"/>
          <p:cNvSpPr/>
          <p:nvPr/>
        </p:nvSpPr>
        <p:spPr>
          <a:xfrm>
            <a:off x="5865812" y="1374575"/>
            <a:ext cx="5591401" cy="132343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4000" u="none" cap="none" strike="noStrike">
                <a:solidFill>
                  <a:srgbClr val="3AB54A"/>
                </a:solidFill>
                <a:latin typeface="Arial"/>
                <a:ea typeface="Arial"/>
                <a:cs typeface="Arial"/>
                <a:sym typeface="Arial"/>
              </a:rPr>
              <a:t>Wearable Technology </a:t>
            </a:r>
          </a:p>
          <a:p>
            <a:pPr indent="0" lvl="0" marL="0" marR="0" rtl="0" algn="ctr">
              <a:spcBef>
                <a:spcPts val="0"/>
              </a:spcBef>
              <a:buSzPct val="25000"/>
              <a:buNone/>
            </a:pPr>
            <a:r>
              <a:rPr b="1" baseline="0" i="0" lang="en-US" sz="4000" u="none" cap="none" strike="noStrike">
                <a:solidFill>
                  <a:srgbClr val="3AB54A"/>
                </a:solidFill>
                <a:latin typeface="Arial"/>
                <a:ea typeface="Arial"/>
                <a:cs typeface="Arial"/>
                <a:sym typeface="Arial"/>
              </a:rPr>
              <a:t>Barometer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7" name="Shape 357"/>
        <p:cNvGrpSpPr/>
        <p:nvPr/>
      </p:nvGrpSpPr>
      <p:grpSpPr>
        <a:xfrm>
          <a:off x="0" y="0"/>
          <a:ext cx="0" cy="0"/>
          <a:chOff x="0" y="0"/>
          <a:chExt cx="0" cy="0"/>
        </a:xfrm>
      </p:grpSpPr>
      <p:sp>
        <p:nvSpPr>
          <p:cNvPr id="358" name="Shape 358"/>
          <p:cNvSpPr/>
          <p:nvPr/>
        </p:nvSpPr>
        <p:spPr>
          <a:xfrm>
            <a:off x="1482853" y="4240842"/>
            <a:ext cx="2280106" cy="2655183"/>
          </a:xfrm>
          <a:prstGeom prst="rect">
            <a:avLst/>
          </a:prstGeom>
          <a:solidFill>
            <a:srgbClr val="323F4F"/>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359" name="Shape 359"/>
          <p:cNvSpPr/>
          <p:nvPr/>
        </p:nvSpPr>
        <p:spPr>
          <a:xfrm>
            <a:off x="1370012" y="4014089"/>
            <a:ext cx="2505789" cy="528440"/>
          </a:xfrm>
          <a:prstGeom prst="roundRect">
            <a:avLst>
              <a:gd fmla="val 16667" name="adj"/>
            </a:avLst>
          </a:prstGeom>
          <a:solidFill>
            <a:srgbClr val="FFC000"/>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360" name="Shape 360"/>
          <p:cNvSpPr/>
          <p:nvPr/>
        </p:nvSpPr>
        <p:spPr>
          <a:xfrm>
            <a:off x="1232155" y="4096276"/>
            <a:ext cx="2833841" cy="388695"/>
          </a:xfrm>
          <a:prstGeom prst="rect">
            <a:avLst/>
          </a:prstGeom>
          <a:noFill/>
          <a:ln>
            <a:noFill/>
          </a:ln>
        </p:spPr>
        <p:txBody>
          <a:bodyPr anchorCtr="0" anchor="t" bIns="45700" lIns="91425" rIns="91425" tIns="45700">
            <a:noAutofit/>
          </a:bodyPr>
          <a:lstStyle/>
          <a:p>
            <a:pPr indent="0" lvl="0" marL="0" marR="0" rtl="0" algn="ctr">
              <a:lnSpc>
                <a:spcPct val="107000"/>
              </a:lnSpc>
              <a:spcBef>
                <a:spcPts val="0"/>
              </a:spcBef>
              <a:spcAft>
                <a:spcPts val="800"/>
              </a:spcAft>
              <a:buSzPct val="25000"/>
              <a:buNone/>
            </a:pPr>
            <a:r>
              <a:rPr b="1" baseline="0" i="0" lang="en-US" sz="1800" u="none" cap="none" strike="noStrike">
                <a:solidFill>
                  <a:schemeClr val="dk1"/>
                </a:solidFill>
                <a:latin typeface="Calibri"/>
                <a:ea typeface="Calibri"/>
                <a:cs typeface="Calibri"/>
                <a:sym typeface="Calibri"/>
              </a:rPr>
              <a:t>Consumer (65% </a:t>
            </a:r>
            <a:r>
              <a:rPr b="0" baseline="0" i="0" lang="en-US" sz="1800" u="none" cap="none" strike="noStrike">
                <a:solidFill>
                  <a:schemeClr val="dk1"/>
                </a:solidFill>
                <a:latin typeface="Calibri"/>
                <a:ea typeface="Calibri"/>
                <a:cs typeface="Calibri"/>
                <a:sym typeface="Calibri"/>
              </a:rPr>
              <a:t>)</a:t>
            </a:r>
          </a:p>
        </p:txBody>
      </p:sp>
      <p:pic>
        <p:nvPicPr>
          <p:cNvPr id="361" name="Shape 361"/>
          <p:cNvPicPr preferRelativeResize="0"/>
          <p:nvPr/>
        </p:nvPicPr>
        <p:blipFill rotWithShape="1">
          <a:blip r:embed="rId3">
            <a:alphaModFix/>
          </a:blip>
          <a:srcRect b="0" l="0" r="0" t="0"/>
          <a:stretch/>
        </p:blipFill>
        <p:spPr>
          <a:xfrm>
            <a:off x="378412" y="1011826"/>
            <a:ext cx="6592889" cy="3084464"/>
          </a:xfrm>
          <a:prstGeom prst="rect">
            <a:avLst/>
          </a:prstGeom>
          <a:noFill/>
          <a:ln>
            <a:noFill/>
          </a:ln>
        </p:spPr>
      </p:pic>
      <p:sp>
        <p:nvSpPr>
          <p:cNvPr id="362" name="Shape 362"/>
          <p:cNvSpPr/>
          <p:nvPr/>
        </p:nvSpPr>
        <p:spPr>
          <a:xfrm>
            <a:off x="972083" y="1755928"/>
            <a:ext cx="1527297" cy="1527297"/>
          </a:xfrm>
          <a:prstGeom prst="ellipse">
            <a:avLst/>
          </a:prstGeom>
          <a:solidFill>
            <a:srgbClr val="F2F2F2"/>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363" name="Shape 363"/>
          <p:cNvSpPr/>
          <p:nvPr/>
        </p:nvSpPr>
        <p:spPr>
          <a:xfrm>
            <a:off x="7313611" y="838200"/>
            <a:ext cx="45718" cy="2438399"/>
          </a:xfrm>
          <a:prstGeom prst="rect">
            <a:avLst/>
          </a:prstGeom>
          <a:solidFill>
            <a:srgbClr val="3AB54A"/>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364" name="Shape 364"/>
          <p:cNvSpPr/>
          <p:nvPr/>
        </p:nvSpPr>
        <p:spPr>
          <a:xfrm>
            <a:off x="1169290" y="1011826"/>
            <a:ext cx="712120" cy="619271"/>
          </a:xfrm>
          <a:prstGeom prst="rect">
            <a:avLst/>
          </a:prstGeom>
          <a:noFill/>
          <a:ln>
            <a:noFill/>
          </a:ln>
        </p:spPr>
        <p:txBody>
          <a:bodyPr anchorCtr="0" anchor="t" bIns="45700" lIns="91425" rIns="91425" tIns="45700">
            <a:noAutofit/>
          </a:bodyPr>
          <a:lstStyle/>
          <a:p>
            <a:pPr indent="0" lvl="0" marL="0" marR="0" rtl="0" algn="ctr">
              <a:lnSpc>
                <a:spcPct val="107000"/>
              </a:lnSpc>
              <a:spcBef>
                <a:spcPts val="0"/>
              </a:spcBef>
              <a:spcAft>
                <a:spcPts val="800"/>
              </a:spcAft>
              <a:buSzPct val="25000"/>
              <a:buNone/>
            </a:pPr>
            <a:r>
              <a:rPr b="1" baseline="0" i="0" lang="en-US" sz="1600" u="none" cap="none" strike="noStrike">
                <a:solidFill>
                  <a:schemeClr val="dk1"/>
                </a:solidFill>
                <a:latin typeface="Calibri"/>
                <a:ea typeface="Calibri"/>
                <a:cs typeface="Calibri"/>
                <a:sym typeface="Calibri"/>
              </a:rPr>
              <a:t>2014 ||</a:t>
            </a:r>
          </a:p>
        </p:txBody>
      </p:sp>
      <p:sp>
        <p:nvSpPr>
          <p:cNvPr id="365" name="Shape 365"/>
          <p:cNvSpPr/>
          <p:nvPr/>
        </p:nvSpPr>
        <p:spPr>
          <a:xfrm>
            <a:off x="952758" y="2234133"/>
            <a:ext cx="1145186" cy="685058"/>
          </a:xfrm>
          <a:prstGeom prst="rect">
            <a:avLst/>
          </a:prstGeom>
          <a:noFill/>
          <a:ln>
            <a:noFill/>
          </a:ln>
        </p:spPr>
        <p:txBody>
          <a:bodyPr anchorCtr="0" anchor="t" bIns="45700" lIns="91425" rIns="91425" tIns="45700">
            <a:noAutofit/>
          </a:bodyPr>
          <a:lstStyle/>
          <a:p>
            <a:pPr indent="0" lvl="0" marL="0" marR="0" rtl="0" algn="ctr">
              <a:lnSpc>
                <a:spcPct val="107000"/>
              </a:lnSpc>
              <a:spcBef>
                <a:spcPts val="0"/>
              </a:spcBef>
              <a:spcAft>
                <a:spcPts val="800"/>
              </a:spcAft>
              <a:buSzPct val="25000"/>
              <a:buNone/>
            </a:pPr>
            <a:r>
              <a:rPr b="1" baseline="0" i="0" lang="en-US" sz="1800" u="none" cap="none" strike="noStrike">
                <a:solidFill>
                  <a:schemeClr val="dk1"/>
                </a:solidFill>
                <a:latin typeface="Calibri"/>
                <a:ea typeface="Calibri"/>
                <a:cs typeface="Calibri"/>
                <a:sym typeface="Calibri"/>
              </a:rPr>
              <a:t> $ 9.2 Billion</a:t>
            </a:r>
          </a:p>
        </p:txBody>
      </p:sp>
      <p:sp>
        <p:nvSpPr>
          <p:cNvPr id="366" name="Shape 366"/>
          <p:cNvSpPr/>
          <p:nvPr/>
        </p:nvSpPr>
        <p:spPr>
          <a:xfrm>
            <a:off x="3998078" y="1869284"/>
            <a:ext cx="2016730" cy="1146210"/>
          </a:xfrm>
          <a:prstGeom prst="rect">
            <a:avLst/>
          </a:prstGeom>
          <a:noFill/>
          <a:ln>
            <a:noFill/>
          </a:ln>
        </p:spPr>
        <p:txBody>
          <a:bodyPr anchorCtr="0" anchor="t" bIns="45700" lIns="91425" rIns="91425" tIns="45700">
            <a:noAutofit/>
          </a:bodyPr>
          <a:lstStyle/>
          <a:p>
            <a:pPr indent="0" lvl="0" marL="0" marR="0" rtl="0" algn="ctr">
              <a:lnSpc>
                <a:spcPct val="107000"/>
              </a:lnSpc>
              <a:spcBef>
                <a:spcPts val="0"/>
              </a:spcBef>
              <a:spcAft>
                <a:spcPts val="800"/>
              </a:spcAft>
              <a:buSzPct val="25000"/>
              <a:buNone/>
            </a:pPr>
            <a:r>
              <a:rPr b="1" baseline="0" i="0" lang="en-US" sz="3200" u="none" cap="none" strike="noStrike">
                <a:solidFill>
                  <a:schemeClr val="dk1"/>
                </a:solidFill>
                <a:latin typeface="Calibri"/>
                <a:ea typeface="Calibri"/>
                <a:cs typeface="Calibri"/>
                <a:sym typeface="Calibri"/>
              </a:rPr>
              <a:t> $ 30.2Billion</a:t>
            </a:r>
          </a:p>
        </p:txBody>
      </p:sp>
      <p:sp>
        <p:nvSpPr>
          <p:cNvPr id="367" name="Shape 367"/>
          <p:cNvSpPr/>
          <p:nvPr/>
        </p:nvSpPr>
        <p:spPr>
          <a:xfrm>
            <a:off x="4518741" y="3941114"/>
            <a:ext cx="2410275" cy="487506"/>
          </a:xfrm>
          <a:prstGeom prst="rect">
            <a:avLst/>
          </a:prstGeom>
          <a:noFill/>
          <a:ln>
            <a:noFill/>
          </a:ln>
        </p:spPr>
        <p:txBody>
          <a:bodyPr anchorCtr="0" anchor="t" bIns="45700" lIns="91425" rIns="91425" tIns="45700">
            <a:noAutofit/>
          </a:bodyPr>
          <a:lstStyle/>
          <a:p>
            <a:pPr indent="0" lvl="0" marL="0" marR="0" rtl="0" algn="ctr">
              <a:lnSpc>
                <a:spcPct val="107000"/>
              </a:lnSpc>
              <a:spcBef>
                <a:spcPts val="0"/>
              </a:spcBef>
              <a:spcAft>
                <a:spcPts val="800"/>
              </a:spcAft>
              <a:buSzPct val="25000"/>
              <a:buNone/>
            </a:pPr>
            <a:r>
              <a:rPr b="1" baseline="0" i="0" lang="en-US" sz="2400" u="none" cap="none" strike="noStrike">
                <a:solidFill>
                  <a:schemeClr val="dk1"/>
                </a:solidFill>
                <a:latin typeface="Calibri"/>
                <a:ea typeface="Calibri"/>
                <a:cs typeface="Calibri"/>
                <a:sym typeface="Calibri"/>
              </a:rPr>
              <a:t>Wearable Market</a:t>
            </a:r>
          </a:p>
        </p:txBody>
      </p:sp>
      <p:sp>
        <p:nvSpPr>
          <p:cNvPr id="368" name="Shape 368"/>
          <p:cNvSpPr/>
          <p:nvPr/>
        </p:nvSpPr>
        <p:spPr>
          <a:xfrm>
            <a:off x="1624238" y="5170132"/>
            <a:ext cx="2280106" cy="1988364"/>
          </a:xfrm>
          <a:prstGeom prst="rect">
            <a:avLst/>
          </a:prstGeom>
          <a:noFill/>
          <a:ln>
            <a:noFill/>
          </a:ln>
        </p:spPr>
        <p:txBody>
          <a:bodyPr anchorCtr="0" anchor="t" bIns="45700" lIns="91425" rIns="91425" tIns="45700">
            <a:noAutofit/>
          </a:bodyPr>
          <a:lstStyle/>
          <a:p>
            <a:pPr indent="0" lvl="0" marL="0" marR="0" rtl="0" algn="l">
              <a:lnSpc>
                <a:spcPct val="107000"/>
              </a:lnSpc>
              <a:spcBef>
                <a:spcPts val="0"/>
              </a:spcBef>
              <a:spcAft>
                <a:spcPts val="800"/>
              </a:spcAft>
              <a:buSzPct val="25000"/>
              <a:buNone/>
            </a:pPr>
            <a:r>
              <a:rPr b="1" baseline="0" i="0" lang="en-US" sz="1400" u="none" cap="none" strike="noStrike">
                <a:solidFill>
                  <a:schemeClr val="lt1"/>
                </a:solidFill>
                <a:latin typeface="Calibri"/>
                <a:ea typeface="Calibri"/>
                <a:cs typeface="Calibri"/>
                <a:sym typeface="Calibri"/>
              </a:rPr>
              <a:t>General Consumer (42%)</a:t>
            </a:r>
            <a:r>
              <a:rPr b="1" baseline="0" i="0" lang="en-US" sz="1400" u="sng" cap="none" strike="noStrike">
                <a:solidFill>
                  <a:schemeClr val="lt1"/>
                </a:solidFill>
                <a:latin typeface="Calibri"/>
                <a:ea typeface="Calibri"/>
                <a:cs typeface="Calibri"/>
                <a:sym typeface="Calibri"/>
              </a:rPr>
              <a:t> </a:t>
            </a:r>
          </a:p>
          <a:p>
            <a:pPr indent="0" lvl="0" marL="0" marR="0" rtl="0" algn="l">
              <a:lnSpc>
                <a:spcPct val="107000"/>
              </a:lnSpc>
              <a:spcBef>
                <a:spcPts val="0"/>
              </a:spcBef>
              <a:spcAft>
                <a:spcPts val="800"/>
              </a:spcAft>
              <a:buSzPct val="25000"/>
              <a:buNone/>
            </a:pPr>
            <a:r>
              <a:rPr b="1" baseline="0" i="0" lang="en-US" sz="1400" u="none" cap="none" strike="noStrike">
                <a:solidFill>
                  <a:schemeClr val="lt1"/>
                </a:solidFill>
                <a:latin typeface="Calibri"/>
                <a:ea typeface="Calibri"/>
                <a:cs typeface="Calibri"/>
                <a:sym typeface="Calibri"/>
              </a:rPr>
              <a:t>Fitness and Sports (40%)</a:t>
            </a:r>
          </a:p>
          <a:p>
            <a:pPr indent="0" lvl="0" marL="0" marR="0" rtl="0" algn="l">
              <a:lnSpc>
                <a:spcPct val="107000"/>
              </a:lnSpc>
              <a:spcBef>
                <a:spcPts val="0"/>
              </a:spcBef>
              <a:spcAft>
                <a:spcPts val="800"/>
              </a:spcAft>
              <a:buSzPct val="25000"/>
              <a:buNone/>
            </a:pPr>
            <a:r>
              <a:rPr b="1" baseline="0" i="0" lang="en-US" sz="1400" u="none" cap="none" strike="noStrike">
                <a:solidFill>
                  <a:schemeClr val="lt1"/>
                </a:solidFill>
                <a:latin typeface="Calibri"/>
                <a:ea typeface="Calibri"/>
                <a:cs typeface="Calibri"/>
                <a:sym typeface="Calibri"/>
              </a:rPr>
              <a:t>Gaming and Rec (10%) </a:t>
            </a:r>
          </a:p>
          <a:p>
            <a:pPr indent="0" lvl="0" marL="0" marR="0" rtl="0" algn="l">
              <a:lnSpc>
                <a:spcPct val="107000"/>
              </a:lnSpc>
              <a:spcBef>
                <a:spcPts val="0"/>
              </a:spcBef>
              <a:spcAft>
                <a:spcPts val="800"/>
              </a:spcAft>
              <a:buSzPct val="25000"/>
              <a:buNone/>
            </a:pPr>
            <a:r>
              <a:rPr b="1" baseline="0" i="0" lang="en-US" sz="1400" u="none" cap="none" strike="noStrike">
                <a:solidFill>
                  <a:schemeClr val="lt1"/>
                </a:solidFill>
                <a:latin typeface="Calibri"/>
                <a:ea typeface="Calibri"/>
                <a:cs typeface="Calibri"/>
                <a:sym typeface="Calibri"/>
              </a:rPr>
              <a:t>Home Automation (5%)</a:t>
            </a:r>
          </a:p>
          <a:p>
            <a:pPr indent="0" lvl="0" marL="0" marR="0" rtl="0" algn="l">
              <a:lnSpc>
                <a:spcPct val="107000"/>
              </a:lnSpc>
              <a:spcBef>
                <a:spcPts val="0"/>
              </a:spcBef>
              <a:spcAft>
                <a:spcPts val="800"/>
              </a:spcAft>
              <a:buSzPct val="25000"/>
              <a:buNone/>
            </a:pPr>
            <a:r>
              <a:rPr b="1" baseline="0" i="0" lang="en-US" sz="1400" u="none" cap="none" strike="noStrike">
                <a:solidFill>
                  <a:schemeClr val="lt1"/>
                </a:solidFill>
                <a:latin typeface="Calibri"/>
                <a:ea typeface="Calibri"/>
                <a:cs typeface="Calibri"/>
                <a:sym typeface="Calibri"/>
              </a:rPr>
              <a:t>Fashion and Apparel (2%)</a:t>
            </a:r>
          </a:p>
          <a:p>
            <a:pPr indent="0" lvl="0" marL="0" marR="0" rtl="0" algn="l">
              <a:lnSpc>
                <a:spcPct val="107000"/>
              </a:lnSpc>
              <a:spcBef>
                <a:spcPts val="0"/>
              </a:spcBef>
              <a:spcAft>
                <a:spcPts val="800"/>
              </a:spcAft>
              <a:buSzPct val="25000"/>
              <a:buNone/>
            </a:pPr>
            <a:r>
              <a:rPr b="1" baseline="0" i="0" lang="en-US" sz="1400" u="none" cap="none" strike="noStrike">
                <a:solidFill>
                  <a:schemeClr val="lt1"/>
                </a:solidFill>
                <a:latin typeface="Calibri"/>
                <a:ea typeface="Calibri"/>
                <a:cs typeface="Calibri"/>
                <a:sym typeface="Calibri"/>
              </a:rPr>
              <a:t> </a:t>
            </a:r>
          </a:p>
        </p:txBody>
      </p:sp>
      <p:sp>
        <p:nvSpPr>
          <p:cNvPr id="369" name="Shape 369"/>
          <p:cNvSpPr/>
          <p:nvPr/>
        </p:nvSpPr>
        <p:spPr>
          <a:xfrm>
            <a:off x="7381759" y="4030180"/>
            <a:ext cx="2505789" cy="528440"/>
          </a:xfrm>
          <a:prstGeom prst="roundRect">
            <a:avLst>
              <a:gd fmla="val 16667" name="adj"/>
            </a:avLst>
          </a:prstGeom>
          <a:solidFill>
            <a:srgbClr val="FFC000"/>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370" name="Shape 370"/>
          <p:cNvSpPr/>
          <p:nvPr/>
        </p:nvSpPr>
        <p:spPr>
          <a:xfrm>
            <a:off x="7484325" y="4131589"/>
            <a:ext cx="2403222" cy="388695"/>
          </a:xfrm>
          <a:prstGeom prst="rect">
            <a:avLst/>
          </a:prstGeom>
          <a:noFill/>
          <a:ln>
            <a:noFill/>
          </a:ln>
        </p:spPr>
        <p:txBody>
          <a:bodyPr anchorCtr="0" anchor="t" bIns="45700" lIns="91425" rIns="91425" tIns="45700">
            <a:noAutofit/>
          </a:bodyPr>
          <a:lstStyle/>
          <a:p>
            <a:pPr indent="0" lvl="0" marL="0" marR="0" rtl="0" algn="ctr">
              <a:lnSpc>
                <a:spcPct val="107000"/>
              </a:lnSpc>
              <a:spcBef>
                <a:spcPts val="0"/>
              </a:spcBef>
              <a:spcAft>
                <a:spcPts val="800"/>
              </a:spcAft>
              <a:buSzPct val="25000"/>
              <a:buNone/>
            </a:pPr>
            <a:r>
              <a:rPr b="1" baseline="0" i="0" lang="en-US" sz="1800" u="none" cap="none" strike="noStrike">
                <a:solidFill>
                  <a:schemeClr val="dk1"/>
                </a:solidFill>
                <a:latin typeface="Calibri"/>
                <a:ea typeface="Calibri"/>
                <a:cs typeface="Calibri"/>
                <a:sym typeface="Calibri"/>
              </a:rPr>
              <a:t>Non – Consumer ( 35%)</a:t>
            </a:r>
          </a:p>
        </p:txBody>
      </p:sp>
      <p:sp>
        <p:nvSpPr>
          <p:cNvPr id="371" name="Shape 371"/>
          <p:cNvSpPr/>
          <p:nvPr/>
        </p:nvSpPr>
        <p:spPr>
          <a:xfrm>
            <a:off x="6775803" y="1306920"/>
            <a:ext cx="4957407" cy="2336136"/>
          </a:xfrm>
          <a:prstGeom prst="wedgeRoundRectCallout">
            <a:avLst>
              <a:gd fmla="val -64499" name="adj1"/>
              <a:gd fmla="val -51430" name="adj2"/>
              <a:gd fmla="val 16667" name="adj3"/>
            </a:avLst>
          </a:prstGeom>
          <a:solidFill>
            <a:srgbClr val="D8D8D8"/>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372" name="Shape 372"/>
          <p:cNvSpPr/>
          <p:nvPr/>
        </p:nvSpPr>
        <p:spPr>
          <a:xfrm>
            <a:off x="6990628" y="1633241"/>
            <a:ext cx="4682716" cy="181588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1600" u="none" cap="none" strike="noStrike">
                <a:solidFill>
                  <a:schemeClr val="dk1"/>
                </a:solidFill>
                <a:latin typeface="Calibri"/>
                <a:ea typeface="Calibri"/>
                <a:cs typeface="Calibri"/>
                <a:sym typeface="Calibri"/>
              </a:rPr>
              <a:t>Consumer applications are the largest component of the overall market. BCC Research published the most comprehensive study on the topic, projecting the market to grow from $6 billion in 2014 to $22.1 billion in 2018. The non-consumer market accounts for the rest: $3.2 billion in 2014 and $8.1 billion in 2018</a:t>
            </a:r>
          </a:p>
        </p:txBody>
      </p:sp>
      <p:sp>
        <p:nvSpPr>
          <p:cNvPr id="373" name="Shape 373"/>
          <p:cNvSpPr/>
          <p:nvPr/>
        </p:nvSpPr>
        <p:spPr>
          <a:xfrm>
            <a:off x="7500496" y="4558619"/>
            <a:ext cx="2280106" cy="2299380"/>
          </a:xfrm>
          <a:prstGeom prst="rect">
            <a:avLst/>
          </a:prstGeom>
          <a:solidFill>
            <a:srgbClr val="323F4F"/>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374" name="Shape 374"/>
          <p:cNvSpPr/>
          <p:nvPr/>
        </p:nvSpPr>
        <p:spPr>
          <a:xfrm>
            <a:off x="7616577" y="5217346"/>
            <a:ext cx="2138719" cy="1552668"/>
          </a:xfrm>
          <a:prstGeom prst="rect">
            <a:avLst/>
          </a:prstGeom>
          <a:noFill/>
          <a:ln>
            <a:noFill/>
          </a:ln>
        </p:spPr>
        <p:txBody>
          <a:bodyPr anchorCtr="0" anchor="t" bIns="45700" lIns="91425" rIns="91425" tIns="45700">
            <a:noAutofit/>
          </a:bodyPr>
          <a:lstStyle/>
          <a:p>
            <a:pPr indent="0" lvl="0" marL="0" marR="0" rtl="0" algn="l">
              <a:lnSpc>
                <a:spcPct val="107000"/>
              </a:lnSpc>
              <a:spcBef>
                <a:spcPts val="0"/>
              </a:spcBef>
              <a:spcAft>
                <a:spcPts val="800"/>
              </a:spcAft>
              <a:buSzPct val="25000"/>
              <a:buNone/>
            </a:pPr>
            <a:r>
              <a:rPr b="1" baseline="0" i="0" lang="en-US" sz="1400" u="none" cap="none" strike="noStrike">
                <a:solidFill>
                  <a:schemeClr val="lt1"/>
                </a:solidFill>
                <a:latin typeface="Calibri"/>
                <a:ea typeface="Calibri"/>
                <a:cs typeface="Calibri"/>
                <a:sym typeface="Calibri"/>
              </a:rPr>
              <a:t>Healthcare (34%) </a:t>
            </a:r>
          </a:p>
          <a:p>
            <a:pPr indent="0" lvl="0" marL="0" marR="0" rtl="0" algn="l">
              <a:lnSpc>
                <a:spcPct val="107000"/>
              </a:lnSpc>
              <a:spcBef>
                <a:spcPts val="0"/>
              </a:spcBef>
              <a:spcAft>
                <a:spcPts val="800"/>
              </a:spcAft>
              <a:buSzPct val="25000"/>
              <a:buNone/>
            </a:pPr>
            <a:r>
              <a:rPr b="1" baseline="0" i="0" lang="en-US" sz="1400" u="none" cap="none" strike="noStrike">
                <a:solidFill>
                  <a:schemeClr val="lt1"/>
                </a:solidFill>
                <a:latin typeface="Calibri"/>
                <a:ea typeface="Calibri"/>
                <a:cs typeface="Calibri"/>
                <a:sym typeface="Calibri"/>
              </a:rPr>
              <a:t>Defense &amp; Security (31%)</a:t>
            </a:r>
          </a:p>
          <a:p>
            <a:pPr indent="0" lvl="0" marL="0" marR="0" rtl="0" algn="l">
              <a:lnSpc>
                <a:spcPct val="107000"/>
              </a:lnSpc>
              <a:spcBef>
                <a:spcPts val="0"/>
              </a:spcBef>
              <a:spcAft>
                <a:spcPts val="800"/>
              </a:spcAft>
              <a:buSzPct val="25000"/>
              <a:buNone/>
            </a:pPr>
            <a:r>
              <a:rPr b="1" baseline="0" i="0" lang="en-US" sz="1400" u="none" cap="none" strike="noStrike">
                <a:solidFill>
                  <a:schemeClr val="lt1"/>
                </a:solidFill>
                <a:latin typeface="Calibri"/>
                <a:ea typeface="Calibri"/>
                <a:cs typeface="Calibri"/>
                <a:sym typeface="Calibri"/>
              </a:rPr>
              <a:t>Enterprise and Industry (34%) </a:t>
            </a:r>
          </a:p>
          <a:p>
            <a:pPr indent="0" lvl="0" marL="0" marR="0" rtl="0" algn="l">
              <a:lnSpc>
                <a:spcPct val="107000"/>
              </a:lnSpc>
              <a:spcBef>
                <a:spcPts val="0"/>
              </a:spcBef>
              <a:spcAft>
                <a:spcPts val="800"/>
              </a:spcAft>
              <a:buSzPct val="25000"/>
              <a:buNone/>
            </a:pPr>
            <a:r>
              <a:rPr b="1" baseline="0" i="0" lang="en-US" sz="1400" u="none" cap="none" strike="noStrike">
                <a:solidFill>
                  <a:schemeClr val="lt1"/>
                </a:solidFill>
                <a:latin typeface="Calibri"/>
                <a:ea typeface="Calibri"/>
                <a:cs typeface="Calibri"/>
                <a:sym typeface="Calibri"/>
              </a:rPr>
              <a:t> </a:t>
            </a:r>
          </a:p>
        </p:txBody>
      </p:sp>
      <p:sp>
        <p:nvSpPr>
          <p:cNvPr id="375" name="Shape 375"/>
          <p:cNvSpPr/>
          <p:nvPr/>
        </p:nvSpPr>
        <p:spPr>
          <a:xfrm>
            <a:off x="1893309" y="4684232"/>
            <a:ext cx="1364219" cy="388695"/>
          </a:xfrm>
          <a:prstGeom prst="rect">
            <a:avLst/>
          </a:prstGeom>
          <a:noFill/>
          <a:ln>
            <a:noFill/>
          </a:ln>
        </p:spPr>
        <p:txBody>
          <a:bodyPr anchorCtr="0" anchor="t" bIns="45700" lIns="91425" rIns="91425" tIns="45700">
            <a:noAutofit/>
          </a:bodyPr>
          <a:lstStyle/>
          <a:p>
            <a:pPr indent="0" lvl="0" marL="0" marR="0" rtl="0" algn="l">
              <a:lnSpc>
                <a:spcPct val="107000"/>
              </a:lnSpc>
              <a:spcBef>
                <a:spcPts val="0"/>
              </a:spcBef>
              <a:spcAft>
                <a:spcPts val="800"/>
              </a:spcAft>
              <a:buSzPct val="25000"/>
              <a:buNone/>
            </a:pPr>
            <a:r>
              <a:rPr b="1" baseline="0" i="0" lang="en-US" sz="1800" u="none" cap="none" strike="noStrike">
                <a:solidFill>
                  <a:schemeClr val="lt1"/>
                </a:solidFill>
                <a:latin typeface="Calibri"/>
                <a:ea typeface="Calibri"/>
                <a:cs typeface="Calibri"/>
                <a:sym typeface="Calibri"/>
              </a:rPr>
              <a:t>Applications</a:t>
            </a:r>
          </a:p>
        </p:txBody>
      </p:sp>
      <p:sp>
        <p:nvSpPr>
          <p:cNvPr id="376" name="Shape 376"/>
          <p:cNvSpPr/>
          <p:nvPr/>
        </p:nvSpPr>
        <p:spPr>
          <a:xfrm>
            <a:off x="7910953" y="4618032"/>
            <a:ext cx="1364219" cy="388695"/>
          </a:xfrm>
          <a:prstGeom prst="rect">
            <a:avLst/>
          </a:prstGeom>
          <a:noFill/>
          <a:ln>
            <a:noFill/>
          </a:ln>
        </p:spPr>
        <p:txBody>
          <a:bodyPr anchorCtr="0" anchor="t" bIns="45700" lIns="91425" rIns="91425" tIns="45700">
            <a:noAutofit/>
          </a:bodyPr>
          <a:lstStyle/>
          <a:p>
            <a:pPr indent="0" lvl="0" marL="0" marR="0" rtl="0" algn="l">
              <a:lnSpc>
                <a:spcPct val="107000"/>
              </a:lnSpc>
              <a:spcBef>
                <a:spcPts val="0"/>
              </a:spcBef>
              <a:spcAft>
                <a:spcPts val="800"/>
              </a:spcAft>
              <a:buSzPct val="25000"/>
              <a:buNone/>
            </a:pPr>
            <a:r>
              <a:rPr b="1" baseline="0" i="0" lang="en-US" sz="1800" u="none" cap="none" strike="noStrike">
                <a:solidFill>
                  <a:schemeClr val="lt1"/>
                </a:solidFill>
                <a:latin typeface="Calibri"/>
                <a:ea typeface="Calibri"/>
                <a:cs typeface="Calibri"/>
                <a:sym typeface="Calibri"/>
              </a:rPr>
              <a:t>Applications</a:t>
            </a:r>
          </a:p>
        </p:txBody>
      </p:sp>
      <p:sp>
        <p:nvSpPr>
          <p:cNvPr id="377" name="Shape 377"/>
          <p:cNvSpPr/>
          <p:nvPr/>
        </p:nvSpPr>
        <p:spPr>
          <a:xfrm>
            <a:off x="4650382" y="903011"/>
            <a:ext cx="712120" cy="619271"/>
          </a:xfrm>
          <a:prstGeom prst="rect">
            <a:avLst/>
          </a:prstGeom>
          <a:noFill/>
          <a:ln>
            <a:noFill/>
          </a:ln>
        </p:spPr>
        <p:txBody>
          <a:bodyPr anchorCtr="0" anchor="t" bIns="45700" lIns="91425" rIns="91425" tIns="45700">
            <a:noAutofit/>
          </a:bodyPr>
          <a:lstStyle/>
          <a:p>
            <a:pPr indent="0" lvl="0" marL="0" marR="0" rtl="0" algn="ctr">
              <a:lnSpc>
                <a:spcPct val="107000"/>
              </a:lnSpc>
              <a:spcBef>
                <a:spcPts val="0"/>
              </a:spcBef>
              <a:spcAft>
                <a:spcPts val="800"/>
              </a:spcAft>
              <a:buSzPct val="25000"/>
              <a:buNone/>
            </a:pPr>
            <a:r>
              <a:rPr b="1" baseline="0" i="0" lang="en-US" sz="1600" u="none" cap="none" strike="noStrike">
                <a:solidFill>
                  <a:schemeClr val="dk1"/>
                </a:solidFill>
                <a:latin typeface="Calibri"/>
                <a:ea typeface="Calibri"/>
                <a:cs typeface="Calibri"/>
                <a:sym typeface="Calibri"/>
              </a:rPr>
              <a:t>2018 ||</a:t>
            </a:r>
          </a:p>
        </p:txBody>
      </p:sp>
      <p:sp>
        <p:nvSpPr>
          <p:cNvPr id="378" name="Shape 378"/>
          <p:cNvSpPr/>
          <p:nvPr/>
        </p:nvSpPr>
        <p:spPr>
          <a:xfrm>
            <a:off x="1634604" y="244365"/>
            <a:ext cx="6092825" cy="738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2400" u="none" cap="none" strike="noStrike">
                <a:solidFill>
                  <a:srgbClr val="00B050"/>
                </a:solidFill>
                <a:latin typeface="Calibri"/>
                <a:ea typeface="Calibri"/>
                <a:cs typeface="Calibri"/>
                <a:sym typeface="Calibri"/>
              </a:rPr>
              <a:t>6) Market Segmentation of Wearable </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3" name="Shape 383"/>
        <p:cNvGrpSpPr/>
        <p:nvPr/>
      </p:nvGrpSpPr>
      <p:grpSpPr>
        <a:xfrm>
          <a:off x="0" y="0"/>
          <a:ext cx="0" cy="0"/>
          <a:chOff x="0" y="0"/>
          <a:chExt cx="0" cy="0"/>
        </a:xfrm>
      </p:grpSpPr>
      <p:pic>
        <p:nvPicPr>
          <p:cNvPr id="384" name="Shape 384"/>
          <p:cNvPicPr preferRelativeResize="0"/>
          <p:nvPr/>
        </p:nvPicPr>
        <p:blipFill rotWithShape="1">
          <a:blip r:embed="rId3">
            <a:alphaModFix/>
          </a:blip>
          <a:srcRect b="0" l="0" r="0" t="0"/>
          <a:stretch/>
        </p:blipFill>
        <p:spPr>
          <a:xfrm>
            <a:off x="875337" y="1671153"/>
            <a:ext cx="11081171" cy="5520141"/>
          </a:xfrm>
          <a:prstGeom prst="rect">
            <a:avLst/>
          </a:prstGeom>
          <a:noFill/>
          <a:ln>
            <a:noFill/>
          </a:ln>
        </p:spPr>
      </p:pic>
      <p:sp>
        <p:nvSpPr>
          <p:cNvPr id="385" name="Shape 385"/>
          <p:cNvSpPr txBox="1"/>
          <p:nvPr>
            <p:ph idx="10" type="dt"/>
          </p:nvPr>
        </p:nvSpPr>
        <p:spPr>
          <a:xfrm>
            <a:off x="10583677" y="6538101"/>
            <a:ext cx="1099428" cy="319004"/>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baseline="0" i="0" lang="en-US" sz="1200" u="none" cap="none" strike="noStrike">
                <a:solidFill>
                  <a:srgbClr val="FFFF00"/>
                </a:solidFill>
                <a:latin typeface="Calibri"/>
                <a:ea typeface="Calibri"/>
                <a:cs typeface="Calibri"/>
                <a:sym typeface="Calibri"/>
              </a:rPr>
              <a:t>8/10/2015</a:t>
            </a:r>
          </a:p>
        </p:txBody>
      </p:sp>
      <p:sp>
        <p:nvSpPr>
          <p:cNvPr id="386" name="Shape 386"/>
          <p:cNvSpPr txBox="1"/>
          <p:nvPr>
            <p:ph idx="12" type="sldNum"/>
          </p:nvPr>
        </p:nvSpPr>
        <p:spPr>
          <a:xfrm>
            <a:off x="8608357" y="6356351"/>
            <a:ext cx="2742485"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
        <p:nvSpPr>
          <p:cNvPr id="387" name="Shape 387"/>
          <p:cNvSpPr/>
          <p:nvPr/>
        </p:nvSpPr>
        <p:spPr>
          <a:xfrm>
            <a:off x="2967447" y="1996600"/>
            <a:ext cx="51503" cy="502145"/>
          </a:xfrm>
          <a:prstGeom prst="upArrow">
            <a:avLst>
              <a:gd fmla="val 50000" name="adj1"/>
              <a:gd fmla="val 50000" name="adj2"/>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799" u="none" cap="none" strike="noStrike">
              <a:solidFill>
                <a:schemeClr val="lt1"/>
              </a:solidFill>
              <a:latin typeface="Calibri"/>
              <a:ea typeface="Calibri"/>
              <a:cs typeface="Calibri"/>
              <a:sym typeface="Calibri"/>
            </a:endParaRPr>
          </a:p>
        </p:txBody>
      </p:sp>
      <p:sp>
        <p:nvSpPr>
          <p:cNvPr id="388" name="Shape 388"/>
          <p:cNvSpPr/>
          <p:nvPr/>
        </p:nvSpPr>
        <p:spPr>
          <a:xfrm>
            <a:off x="7859993" y="2043701"/>
            <a:ext cx="52787" cy="364003"/>
          </a:xfrm>
          <a:prstGeom prst="upArrow">
            <a:avLst>
              <a:gd fmla="val 50000" name="adj1"/>
              <a:gd fmla="val 50000" name="adj2"/>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799" u="none" cap="none" strike="noStrike">
              <a:solidFill>
                <a:schemeClr val="lt1"/>
              </a:solidFill>
              <a:latin typeface="Calibri"/>
              <a:ea typeface="Calibri"/>
              <a:cs typeface="Calibri"/>
              <a:sym typeface="Calibri"/>
            </a:endParaRPr>
          </a:p>
        </p:txBody>
      </p:sp>
      <p:sp>
        <p:nvSpPr>
          <p:cNvPr id="389" name="Shape 389"/>
          <p:cNvSpPr/>
          <p:nvPr/>
        </p:nvSpPr>
        <p:spPr>
          <a:xfrm>
            <a:off x="6269042" y="1949388"/>
            <a:ext cx="53970" cy="583689"/>
          </a:xfrm>
          <a:prstGeom prst="upArrow">
            <a:avLst>
              <a:gd fmla="val 50000" name="adj1"/>
              <a:gd fmla="val 50000" name="adj2"/>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799" u="none" cap="none" strike="noStrike">
              <a:solidFill>
                <a:schemeClr val="lt1"/>
              </a:solidFill>
              <a:latin typeface="Calibri"/>
              <a:ea typeface="Calibri"/>
              <a:cs typeface="Calibri"/>
              <a:sym typeface="Calibri"/>
            </a:endParaRPr>
          </a:p>
        </p:txBody>
      </p:sp>
      <p:sp>
        <p:nvSpPr>
          <p:cNvPr id="390" name="Shape 390"/>
          <p:cNvSpPr/>
          <p:nvPr/>
        </p:nvSpPr>
        <p:spPr>
          <a:xfrm>
            <a:off x="749439" y="1264580"/>
            <a:ext cx="3051470" cy="824032"/>
          </a:xfrm>
          <a:prstGeom prst="roundRect">
            <a:avLst>
              <a:gd fmla="val 16667" name="adj"/>
            </a:avLst>
          </a:prstGeom>
          <a:solidFill>
            <a:srgbClr val="FFE699"/>
          </a:solidFill>
          <a:ln>
            <a:noFill/>
          </a:ln>
        </p:spPr>
        <p:txBody>
          <a:bodyPr anchorCtr="0" anchor="ctr" bIns="45700" lIns="91425" rIns="91425" tIns="45700">
            <a:noAutofit/>
          </a:bodyPr>
          <a:lstStyle/>
          <a:p>
            <a:pPr indent="0" lvl="0" marL="0" marR="0" rtl="0" algn="ctr">
              <a:spcBef>
                <a:spcPts val="0"/>
              </a:spcBef>
              <a:buSzPct val="25000"/>
              <a:buNone/>
            </a:pPr>
            <a:r>
              <a:rPr b="0" baseline="0" i="0" lang="en-US" sz="1200" u="none" cap="none" strike="noStrike">
                <a:solidFill>
                  <a:srgbClr val="FF0000"/>
                </a:solidFill>
                <a:latin typeface="Calibri"/>
                <a:ea typeface="Calibri"/>
                <a:cs typeface="Calibri"/>
                <a:sym typeface="Calibri"/>
              </a:rPr>
              <a:t>Adoption Rate in North America : </a:t>
            </a:r>
            <a:r>
              <a:rPr b="0" baseline="0" i="0" lang="en-US" sz="1600" u="none" cap="none" strike="noStrike">
                <a:solidFill>
                  <a:srgbClr val="FF0000"/>
                </a:solidFill>
                <a:latin typeface="Calibri"/>
                <a:ea typeface="Calibri"/>
                <a:cs typeface="Calibri"/>
                <a:sym typeface="Calibri"/>
              </a:rPr>
              <a:t>45%</a:t>
            </a:r>
          </a:p>
          <a:p>
            <a:pPr indent="0" lvl="0" marL="0" marR="0" rtl="0" algn="ctr">
              <a:spcBef>
                <a:spcPts val="0"/>
              </a:spcBef>
              <a:buSzPct val="25000"/>
              <a:buNone/>
            </a:pPr>
            <a:r>
              <a:rPr b="0" baseline="0" i="0" lang="en-US" sz="1200" u="none" cap="none" strike="noStrike">
                <a:solidFill>
                  <a:schemeClr val="dk1"/>
                </a:solidFill>
                <a:latin typeface="Calibri"/>
                <a:ea typeface="Calibri"/>
                <a:cs typeface="Calibri"/>
                <a:sym typeface="Calibri"/>
              </a:rPr>
              <a:t>Dominates the market</a:t>
            </a:r>
          </a:p>
          <a:p>
            <a:pPr indent="-171399" lvl="0" marL="171399" marR="0" rtl="0" algn="ctr">
              <a:spcBef>
                <a:spcPts val="0"/>
              </a:spcBef>
              <a:buClr>
                <a:schemeClr val="dk1"/>
              </a:buClr>
              <a:buSzPct val="100000"/>
              <a:buFont typeface="Noto Symbol"/>
              <a:buChar char="❑"/>
            </a:pPr>
            <a:r>
              <a:rPr b="0" baseline="0" i="0" lang="en-US" sz="1200" u="none" cap="none" strike="noStrike">
                <a:solidFill>
                  <a:schemeClr val="dk1"/>
                </a:solidFill>
                <a:latin typeface="Calibri"/>
                <a:ea typeface="Calibri"/>
                <a:cs typeface="Calibri"/>
                <a:sym typeface="Calibri"/>
              </a:rPr>
              <a:t>Technological advancements</a:t>
            </a:r>
          </a:p>
        </p:txBody>
      </p:sp>
      <p:sp>
        <p:nvSpPr>
          <p:cNvPr id="391" name="Shape 391"/>
          <p:cNvSpPr/>
          <p:nvPr/>
        </p:nvSpPr>
        <p:spPr>
          <a:xfrm>
            <a:off x="3951819" y="5413085"/>
            <a:ext cx="4043877" cy="1047763"/>
          </a:xfrm>
          <a:prstGeom prst="roundRect">
            <a:avLst>
              <a:gd fmla="val 16667" name="adj"/>
            </a:avLst>
          </a:prstGeom>
          <a:solidFill>
            <a:srgbClr val="D5DBE5"/>
          </a:solidFill>
          <a:ln cap="flat" cmpd="sng" w="12700">
            <a:solidFill>
              <a:srgbClr val="42719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b="0" baseline="0" i="0" lang="en-US" sz="1200" u="none" cap="none" strike="noStrike">
                <a:solidFill>
                  <a:srgbClr val="FF0000"/>
                </a:solidFill>
                <a:latin typeface="Calibri"/>
                <a:ea typeface="Calibri"/>
                <a:cs typeface="Calibri"/>
                <a:sym typeface="Calibri"/>
              </a:rPr>
              <a:t>Adoption Rate in ROW (Rest of the World): </a:t>
            </a:r>
            <a:r>
              <a:rPr b="0" baseline="0" i="0" lang="en-US" sz="1600" u="none" cap="none" strike="noStrike">
                <a:solidFill>
                  <a:srgbClr val="FF0000"/>
                </a:solidFill>
                <a:latin typeface="Calibri"/>
                <a:ea typeface="Calibri"/>
                <a:cs typeface="Calibri"/>
                <a:sym typeface="Calibri"/>
              </a:rPr>
              <a:t>5%</a:t>
            </a:r>
          </a:p>
          <a:p>
            <a:pPr indent="0" lvl="0" marL="0" marR="0" rtl="0" algn="ctr">
              <a:spcBef>
                <a:spcPts val="0"/>
              </a:spcBef>
              <a:buSzPct val="25000"/>
              <a:buNone/>
            </a:pPr>
            <a:r>
              <a:rPr b="0" baseline="0" i="0" lang="en-US" sz="1200" u="none" cap="none" strike="noStrike">
                <a:solidFill>
                  <a:schemeClr val="dk1"/>
                </a:solidFill>
                <a:latin typeface="Calibri"/>
                <a:ea typeface="Calibri"/>
                <a:cs typeface="Calibri"/>
                <a:sym typeface="Calibri"/>
              </a:rPr>
              <a:t>Expected to witness growth</a:t>
            </a:r>
          </a:p>
          <a:p>
            <a:pPr indent="-171399" lvl="0" marL="171399" marR="0" rtl="0" algn="ctr">
              <a:spcBef>
                <a:spcPts val="0"/>
              </a:spcBef>
              <a:buClr>
                <a:schemeClr val="dk1"/>
              </a:buClr>
              <a:buSzPct val="100000"/>
              <a:buFont typeface="Noto Symbol"/>
              <a:buChar char="❑"/>
            </a:pPr>
            <a:r>
              <a:rPr b="0" baseline="0" i="0" lang="en-US" sz="1200" u="none" cap="none" strike="noStrike">
                <a:solidFill>
                  <a:schemeClr val="dk1"/>
                </a:solidFill>
                <a:latin typeface="Calibri"/>
                <a:ea typeface="Calibri"/>
                <a:cs typeface="Calibri"/>
                <a:sym typeface="Calibri"/>
              </a:rPr>
              <a:t>Increased demand of wearable technology in Middle East and Latin American regions</a:t>
            </a:r>
          </a:p>
        </p:txBody>
      </p:sp>
      <p:sp>
        <p:nvSpPr>
          <p:cNvPr id="392" name="Shape 392"/>
          <p:cNvSpPr/>
          <p:nvPr/>
        </p:nvSpPr>
        <p:spPr>
          <a:xfrm>
            <a:off x="4041948" y="1055084"/>
            <a:ext cx="3322847" cy="950607"/>
          </a:xfrm>
          <a:prstGeom prst="roundRect">
            <a:avLst>
              <a:gd fmla="val 16667" name="adj"/>
            </a:avLst>
          </a:prstGeom>
          <a:solidFill>
            <a:srgbClr val="FFE699"/>
          </a:solidFill>
          <a:ln>
            <a:noFill/>
          </a:ln>
        </p:spPr>
        <p:txBody>
          <a:bodyPr anchorCtr="0" anchor="ctr" bIns="45700" lIns="91425" rIns="91425" tIns="45700">
            <a:noAutofit/>
          </a:bodyPr>
          <a:lstStyle/>
          <a:p>
            <a:pPr indent="0" lvl="0" marL="0" marR="0" rtl="0" algn="ctr">
              <a:spcBef>
                <a:spcPts val="0"/>
              </a:spcBef>
              <a:buSzPct val="25000"/>
              <a:buNone/>
            </a:pPr>
            <a:r>
              <a:rPr b="0" baseline="0" i="0" lang="en-US" sz="1200" u="none" cap="none" strike="noStrike">
                <a:solidFill>
                  <a:srgbClr val="FF0000"/>
                </a:solidFill>
                <a:latin typeface="Calibri"/>
                <a:ea typeface="Calibri"/>
                <a:cs typeface="Calibri"/>
                <a:sym typeface="Calibri"/>
              </a:rPr>
              <a:t>Adoption Rate in Europe : </a:t>
            </a:r>
            <a:r>
              <a:rPr b="0" baseline="0" i="0" lang="en-US" sz="1600" u="none" cap="none" strike="noStrike">
                <a:solidFill>
                  <a:srgbClr val="FF0000"/>
                </a:solidFill>
                <a:latin typeface="Calibri"/>
                <a:ea typeface="Calibri"/>
                <a:cs typeface="Calibri"/>
                <a:sym typeface="Calibri"/>
              </a:rPr>
              <a:t>23%</a:t>
            </a:r>
          </a:p>
          <a:p>
            <a:pPr indent="0" lvl="0" marL="0" marR="0" rtl="0" algn="ctr">
              <a:spcBef>
                <a:spcPts val="0"/>
              </a:spcBef>
              <a:buSzPct val="25000"/>
              <a:buNone/>
            </a:pPr>
            <a:r>
              <a:rPr b="0" baseline="0" i="0" lang="en-US" sz="1200" u="none" cap="none" strike="noStrike">
                <a:solidFill>
                  <a:schemeClr val="dk1"/>
                </a:solidFill>
                <a:latin typeface="Calibri"/>
                <a:ea typeface="Calibri"/>
                <a:cs typeface="Calibri"/>
                <a:sym typeface="Calibri"/>
              </a:rPr>
              <a:t>Exhibit growth potential</a:t>
            </a:r>
          </a:p>
          <a:p>
            <a:pPr indent="-171399" lvl="0" marL="171399" marR="0" rtl="0" algn="ctr">
              <a:spcBef>
                <a:spcPts val="0"/>
              </a:spcBef>
              <a:buClr>
                <a:schemeClr val="dk1"/>
              </a:buClr>
              <a:buSzPct val="100000"/>
              <a:buFont typeface="Noto Symbol"/>
              <a:buChar char="❑"/>
            </a:pPr>
            <a:r>
              <a:rPr b="0" baseline="0" i="0" lang="en-US" sz="1200" u="none" cap="none" strike="noStrike">
                <a:solidFill>
                  <a:schemeClr val="dk1"/>
                </a:solidFill>
                <a:latin typeface="Calibri"/>
                <a:ea typeface="Calibri"/>
                <a:cs typeface="Calibri"/>
                <a:sym typeface="Calibri"/>
              </a:rPr>
              <a:t>Germany and the U.K. dominate the market</a:t>
            </a:r>
          </a:p>
          <a:p>
            <a:pPr indent="0" lvl="0" marL="0" marR="0" rtl="0" algn="ctr">
              <a:spcBef>
                <a:spcPts val="0"/>
              </a:spcBef>
              <a:buNone/>
            </a:pPr>
            <a:r>
              <a:t/>
            </a:r>
            <a:endParaRPr b="0" baseline="0" i="0" sz="1200" u="none" cap="none" strike="noStrike">
              <a:solidFill>
                <a:srgbClr val="FF0000"/>
              </a:solidFill>
              <a:latin typeface="Calibri"/>
              <a:ea typeface="Calibri"/>
              <a:cs typeface="Calibri"/>
              <a:sym typeface="Calibri"/>
            </a:endParaRPr>
          </a:p>
        </p:txBody>
      </p:sp>
      <p:sp>
        <p:nvSpPr>
          <p:cNvPr id="393" name="Shape 393"/>
          <p:cNvSpPr/>
          <p:nvPr/>
        </p:nvSpPr>
        <p:spPr>
          <a:xfrm>
            <a:off x="7538974" y="1055084"/>
            <a:ext cx="3594416" cy="998281"/>
          </a:xfrm>
          <a:prstGeom prst="roundRect">
            <a:avLst>
              <a:gd fmla="val 16667" name="adj"/>
            </a:avLst>
          </a:prstGeom>
          <a:solidFill>
            <a:srgbClr val="FFE699"/>
          </a:solidFill>
          <a:ln>
            <a:noFill/>
          </a:ln>
        </p:spPr>
        <p:txBody>
          <a:bodyPr anchorCtr="0" anchor="ctr" bIns="45700" lIns="91425" rIns="91425" tIns="45700">
            <a:noAutofit/>
          </a:bodyPr>
          <a:lstStyle/>
          <a:p>
            <a:pPr indent="0" lvl="0" marL="0" marR="0" rtl="0" algn="ctr">
              <a:spcBef>
                <a:spcPts val="0"/>
              </a:spcBef>
              <a:buSzPct val="25000"/>
              <a:buNone/>
            </a:pPr>
            <a:r>
              <a:rPr b="0" baseline="0" i="0" lang="en-US" sz="1200" u="none" cap="none" strike="noStrike">
                <a:solidFill>
                  <a:srgbClr val="FF0000"/>
                </a:solidFill>
                <a:latin typeface="Calibri"/>
                <a:ea typeface="Calibri"/>
                <a:cs typeface="Calibri"/>
                <a:sym typeface="Calibri"/>
              </a:rPr>
              <a:t>Adoption Rate in Asia Pacific: </a:t>
            </a:r>
            <a:r>
              <a:rPr b="0" baseline="0" i="0" lang="en-US" sz="1600" u="none" cap="none" strike="noStrike">
                <a:solidFill>
                  <a:srgbClr val="FF0000"/>
                </a:solidFill>
                <a:latin typeface="Calibri"/>
                <a:ea typeface="Calibri"/>
                <a:cs typeface="Calibri"/>
                <a:sym typeface="Calibri"/>
              </a:rPr>
              <a:t>27%</a:t>
            </a:r>
          </a:p>
          <a:p>
            <a:pPr indent="0" lvl="0" marL="0" marR="0" rtl="0" algn="ctr">
              <a:spcBef>
                <a:spcPts val="0"/>
              </a:spcBef>
              <a:buSzPct val="25000"/>
              <a:buNone/>
            </a:pPr>
            <a:r>
              <a:rPr b="0" baseline="0" i="0" lang="en-US" sz="1200" u="none" cap="none" strike="noStrike">
                <a:solidFill>
                  <a:schemeClr val="dk1"/>
                </a:solidFill>
                <a:latin typeface="Calibri"/>
                <a:ea typeface="Calibri"/>
                <a:cs typeface="Calibri"/>
                <a:sym typeface="Calibri"/>
              </a:rPr>
              <a:t> Fastest growing region</a:t>
            </a:r>
          </a:p>
          <a:p>
            <a:pPr indent="-171399" lvl="0" marL="171399" marR="0" rtl="0" algn="ctr">
              <a:spcBef>
                <a:spcPts val="0"/>
              </a:spcBef>
              <a:buClr>
                <a:schemeClr val="dk1"/>
              </a:buClr>
              <a:buSzPct val="100000"/>
              <a:buFont typeface="Noto Symbol"/>
              <a:buChar char="❑"/>
            </a:pPr>
            <a:r>
              <a:rPr b="0" baseline="0" i="0" lang="en-US" sz="1200" u="none" cap="none" strike="noStrike">
                <a:solidFill>
                  <a:schemeClr val="dk1"/>
                </a:solidFill>
                <a:latin typeface="Calibri"/>
                <a:ea typeface="Calibri"/>
                <a:cs typeface="Calibri"/>
                <a:sym typeface="Calibri"/>
              </a:rPr>
              <a:t>Technological advancements in APAC region</a:t>
            </a:r>
          </a:p>
          <a:p>
            <a:pPr indent="-171399" lvl="0" marL="171399" marR="0" rtl="0" algn="ctr">
              <a:spcBef>
                <a:spcPts val="0"/>
              </a:spcBef>
              <a:buClr>
                <a:schemeClr val="dk1"/>
              </a:buClr>
              <a:buSzPct val="100000"/>
              <a:buFont typeface="Noto Symbol"/>
              <a:buChar char="❑"/>
            </a:pPr>
            <a:r>
              <a:rPr b="0" baseline="0" i="0" lang="en-US" sz="1200" u="none" cap="none" strike="noStrike">
                <a:solidFill>
                  <a:schemeClr val="dk1"/>
                </a:solidFill>
                <a:latin typeface="Calibri"/>
                <a:ea typeface="Calibri"/>
                <a:cs typeface="Calibri"/>
                <a:sym typeface="Calibri"/>
              </a:rPr>
              <a:t>Low production cost in India and China</a:t>
            </a:r>
          </a:p>
        </p:txBody>
      </p:sp>
      <p:sp>
        <p:nvSpPr>
          <p:cNvPr id="394" name="Shape 394"/>
          <p:cNvSpPr txBox="1"/>
          <p:nvPr/>
        </p:nvSpPr>
        <p:spPr>
          <a:xfrm>
            <a:off x="1487713" y="95590"/>
            <a:ext cx="4244366" cy="461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2400" u="none" cap="none" strike="noStrike">
                <a:solidFill>
                  <a:srgbClr val="00B050"/>
                </a:solidFill>
                <a:latin typeface="Calibri"/>
                <a:ea typeface="Calibri"/>
                <a:cs typeface="Calibri"/>
                <a:sym typeface="Calibri"/>
              </a:rPr>
              <a:t>7) Adoption rate Geographically</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8" name="Shape 398"/>
        <p:cNvGrpSpPr/>
        <p:nvPr/>
      </p:nvGrpSpPr>
      <p:grpSpPr>
        <a:xfrm>
          <a:off x="0" y="0"/>
          <a:ext cx="0" cy="0"/>
          <a:chOff x="0" y="0"/>
          <a:chExt cx="0" cy="0"/>
        </a:xfrm>
      </p:grpSpPr>
      <p:sp>
        <p:nvSpPr>
          <p:cNvPr id="399" name="Shape 399"/>
          <p:cNvSpPr/>
          <p:nvPr/>
        </p:nvSpPr>
        <p:spPr>
          <a:xfrm>
            <a:off x="2968067" y="1066800"/>
            <a:ext cx="3106363" cy="41549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2100" u="none" cap="none" strike="noStrike">
                <a:solidFill>
                  <a:srgbClr val="0C0C0C"/>
                </a:solidFill>
                <a:latin typeface="Calibri"/>
                <a:ea typeface="Calibri"/>
                <a:cs typeface="Calibri"/>
                <a:sym typeface="Calibri"/>
              </a:rPr>
              <a:t>Market size by application</a:t>
            </a:r>
          </a:p>
        </p:txBody>
      </p:sp>
      <p:pic>
        <p:nvPicPr>
          <p:cNvPr id="400" name="Shape 400"/>
          <p:cNvPicPr preferRelativeResize="0"/>
          <p:nvPr/>
        </p:nvPicPr>
        <p:blipFill rotWithShape="1">
          <a:blip r:embed="rId3">
            <a:alphaModFix/>
          </a:blip>
          <a:srcRect b="0" l="0" r="0" t="0"/>
          <a:stretch/>
        </p:blipFill>
        <p:spPr>
          <a:xfrm>
            <a:off x="150811" y="1498626"/>
            <a:ext cx="11277600" cy="5653517"/>
          </a:xfrm>
          <a:prstGeom prst="rect">
            <a:avLst/>
          </a:prstGeom>
          <a:noFill/>
          <a:ln>
            <a:noFill/>
          </a:ln>
        </p:spPr>
      </p:pic>
      <p:sp>
        <p:nvSpPr>
          <p:cNvPr id="401" name="Shape 401"/>
          <p:cNvSpPr/>
          <p:nvPr/>
        </p:nvSpPr>
        <p:spPr>
          <a:xfrm>
            <a:off x="1674811" y="334607"/>
            <a:ext cx="4399618" cy="461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2400" u="none" cap="none" strike="noStrike">
                <a:solidFill>
                  <a:srgbClr val="00B050"/>
                </a:solidFill>
                <a:latin typeface="Calibri"/>
                <a:ea typeface="Calibri"/>
                <a:cs typeface="Calibri"/>
                <a:sym typeface="Calibri"/>
              </a:rPr>
              <a:t>8) Market Segment of Wearable</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6" name="Shape 406"/>
        <p:cNvGrpSpPr/>
        <p:nvPr/>
      </p:nvGrpSpPr>
      <p:grpSpPr>
        <a:xfrm>
          <a:off x="0" y="0"/>
          <a:ext cx="0" cy="0"/>
          <a:chOff x="0" y="0"/>
          <a:chExt cx="0" cy="0"/>
        </a:xfrm>
      </p:grpSpPr>
      <p:sp>
        <p:nvSpPr>
          <p:cNvPr id="407" name="Shape 407"/>
          <p:cNvSpPr/>
          <p:nvPr/>
        </p:nvSpPr>
        <p:spPr>
          <a:xfrm>
            <a:off x="0" y="838200"/>
            <a:ext cx="12188824" cy="6019799"/>
          </a:xfrm>
          <a:prstGeom prst="rect">
            <a:avLst/>
          </a:prstGeom>
          <a:solidFill>
            <a:schemeClr val="lt1">
              <a:alpha val="75686"/>
            </a:schemeClr>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408" name="Shape 408"/>
          <p:cNvSpPr/>
          <p:nvPr/>
        </p:nvSpPr>
        <p:spPr>
          <a:xfrm>
            <a:off x="0" y="3048000"/>
            <a:ext cx="12188824" cy="1295400"/>
          </a:xfrm>
          <a:prstGeom prst="rect">
            <a:avLst/>
          </a:prstGeom>
          <a:solidFill>
            <a:srgbClr val="D8D8D8"/>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409" name="Shape 409"/>
          <p:cNvSpPr/>
          <p:nvPr/>
        </p:nvSpPr>
        <p:spPr>
          <a:xfrm>
            <a:off x="451189" y="3548457"/>
            <a:ext cx="2771271" cy="52309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2799" u="none" cap="none" strike="noStrike">
                <a:solidFill>
                  <a:schemeClr val="dk1"/>
                </a:solidFill>
                <a:latin typeface="Calibri"/>
                <a:ea typeface="Calibri"/>
                <a:cs typeface="Calibri"/>
                <a:sym typeface="Calibri"/>
              </a:rPr>
              <a:t>Major Challenges</a:t>
            </a:r>
          </a:p>
        </p:txBody>
      </p:sp>
      <p:sp>
        <p:nvSpPr>
          <p:cNvPr id="410" name="Shape 410"/>
          <p:cNvSpPr/>
          <p:nvPr/>
        </p:nvSpPr>
        <p:spPr>
          <a:xfrm>
            <a:off x="1522412" y="363972"/>
            <a:ext cx="6092825" cy="738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800" u="none" cap="none" strike="noStrike">
                <a:solidFill>
                  <a:schemeClr val="dk1"/>
                </a:solidFill>
                <a:latin typeface="Calibri"/>
                <a:ea typeface="Calibri"/>
                <a:cs typeface="Calibri"/>
                <a:sym typeface="Calibri"/>
              </a:rPr>
              <a:t> </a:t>
            </a:r>
            <a:r>
              <a:rPr b="1" baseline="0" i="0" lang="en-US" sz="2400" u="none" cap="none" strike="noStrike">
                <a:solidFill>
                  <a:srgbClr val="00B050"/>
                </a:solidFill>
                <a:latin typeface="Calibri"/>
                <a:ea typeface="Calibri"/>
                <a:cs typeface="Calibri"/>
                <a:sym typeface="Calibri"/>
              </a:rPr>
              <a:t>9)  Major Challenges in Wearable Eco-System</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pic>
        <p:nvPicPr>
          <p:cNvPr id="411" name="Shape 411"/>
          <p:cNvPicPr preferRelativeResize="0"/>
          <p:nvPr/>
        </p:nvPicPr>
        <p:blipFill rotWithShape="1">
          <a:blip r:embed="rId3">
            <a:alphaModFix/>
          </a:blip>
          <a:srcRect b="0" l="0" r="0" t="0"/>
          <a:stretch/>
        </p:blipFill>
        <p:spPr>
          <a:xfrm>
            <a:off x="4776619" y="340325"/>
            <a:ext cx="6921621" cy="701555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5" name="Shape 415"/>
        <p:cNvGrpSpPr/>
        <p:nvPr/>
      </p:nvGrpSpPr>
      <p:grpSpPr>
        <a:xfrm>
          <a:off x="0" y="0"/>
          <a:ext cx="0" cy="0"/>
          <a:chOff x="0" y="0"/>
          <a:chExt cx="0" cy="0"/>
        </a:xfrm>
      </p:grpSpPr>
      <p:sp>
        <p:nvSpPr>
          <p:cNvPr id="416" name="Shape 416"/>
          <p:cNvSpPr/>
          <p:nvPr/>
        </p:nvSpPr>
        <p:spPr>
          <a:xfrm>
            <a:off x="0" y="838200"/>
            <a:ext cx="12188824" cy="6019799"/>
          </a:xfrm>
          <a:prstGeom prst="rect">
            <a:avLst/>
          </a:prstGeom>
          <a:solidFill>
            <a:schemeClr val="lt1">
              <a:alpha val="75686"/>
            </a:schemeClr>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417" name="Shape 417"/>
          <p:cNvSpPr/>
          <p:nvPr/>
        </p:nvSpPr>
        <p:spPr>
          <a:xfrm>
            <a:off x="8322836" y="1341161"/>
            <a:ext cx="3404417" cy="676770"/>
          </a:xfrm>
          <a:prstGeom prst="roundRect">
            <a:avLst>
              <a:gd fmla="val 16667" name="adj"/>
            </a:avLst>
          </a:prstGeom>
          <a:solidFill>
            <a:srgbClr val="F97408"/>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418" name="Shape 418"/>
          <p:cNvSpPr/>
          <p:nvPr/>
        </p:nvSpPr>
        <p:spPr>
          <a:xfrm>
            <a:off x="4469562" y="1359958"/>
            <a:ext cx="3404417" cy="676770"/>
          </a:xfrm>
          <a:prstGeom prst="roundRect">
            <a:avLst>
              <a:gd fmla="val 16667" name="adj"/>
            </a:avLst>
          </a:prstGeom>
          <a:solidFill>
            <a:srgbClr val="C00000"/>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419" name="Shape 419"/>
          <p:cNvSpPr/>
          <p:nvPr/>
        </p:nvSpPr>
        <p:spPr>
          <a:xfrm>
            <a:off x="684556" y="1371600"/>
            <a:ext cx="3404417" cy="676770"/>
          </a:xfrm>
          <a:prstGeom prst="roundRect">
            <a:avLst>
              <a:gd fmla="val 16667" name="adj"/>
            </a:avLst>
          </a:prstGeom>
          <a:solidFill>
            <a:srgbClr val="082E7A"/>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420" name="Shape 420"/>
          <p:cNvSpPr/>
          <p:nvPr/>
        </p:nvSpPr>
        <p:spPr>
          <a:xfrm>
            <a:off x="1730208" y="182364"/>
            <a:ext cx="6092825"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800" u="none" cap="none" strike="noStrike">
                <a:solidFill>
                  <a:schemeClr val="dk1"/>
                </a:solidFill>
                <a:latin typeface="Calibri"/>
                <a:ea typeface="Calibri"/>
                <a:cs typeface="Calibri"/>
                <a:sym typeface="Calibri"/>
              </a:rPr>
              <a:t>   </a:t>
            </a:r>
          </a:p>
        </p:txBody>
      </p:sp>
      <p:sp>
        <p:nvSpPr>
          <p:cNvPr id="421" name="Shape 421"/>
          <p:cNvSpPr/>
          <p:nvPr/>
        </p:nvSpPr>
        <p:spPr>
          <a:xfrm>
            <a:off x="4487112" y="5727376"/>
            <a:ext cx="3404762" cy="600638"/>
          </a:xfrm>
          <a:prstGeom prst="roundRect">
            <a:avLst>
              <a:gd fmla="val 16667" name="adj"/>
            </a:avLst>
          </a:prstGeom>
          <a:solidFill>
            <a:srgbClr val="FFD966"/>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422" name="Shape 422"/>
          <p:cNvSpPr/>
          <p:nvPr/>
        </p:nvSpPr>
        <p:spPr>
          <a:xfrm>
            <a:off x="4487112" y="4407182"/>
            <a:ext cx="3404762" cy="600638"/>
          </a:xfrm>
          <a:prstGeom prst="roundRect">
            <a:avLst>
              <a:gd fmla="val 16667" name="adj"/>
            </a:avLst>
          </a:prstGeom>
          <a:solidFill>
            <a:srgbClr val="FFD966"/>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423" name="Shape 423"/>
          <p:cNvSpPr/>
          <p:nvPr/>
        </p:nvSpPr>
        <p:spPr>
          <a:xfrm>
            <a:off x="4487112" y="3462673"/>
            <a:ext cx="3404762" cy="870967"/>
          </a:xfrm>
          <a:prstGeom prst="roundRect">
            <a:avLst>
              <a:gd fmla="val 16667" name="adj"/>
            </a:avLst>
          </a:prstGeom>
          <a:solidFill>
            <a:srgbClr val="FFD966"/>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424" name="Shape 424"/>
          <p:cNvSpPr/>
          <p:nvPr/>
        </p:nvSpPr>
        <p:spPr>
          <a:xfrm>
            <a:off x="4487112" y="2806468"/>
            <a:ext cx="3404762" cy="600638"/>
          </a:xfrm>
          <a:prstGeom prst="roundRect">
            <a:avLst>
              <a:gd fmla="val 16667" name="adj"/>
            </a:avLst>
          </a:prstGeom>
          <a:solidFill>
            <a:srgbClr val="FFD966"/>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425" name="Shape 425"/>
          <p:cNvSpPr/>
          <p:nvPr/>
        </p:nvSpPr>
        <p:spPr>
          <a:xfrm>
            <a:off x="684212" y="4278357"/>
            <a:ext cx="3404762" cy="638378"/>
          </a:xfrm>
          <a:prstGeom prst="roundRect">
            <a:avLst>
              <a:gd fmla="val 16667" name="adj"/>
            </a:avLst>
          </a:prstGeom>
          <a:solidFill>
            <a:srgbClr val="BDD7EE"/>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426" name="Shape 426"/>
          <p:cNvSpPr/>
          <p:nvPr/>
        </p:nvSpPr>
        <p:spPr>
          <a:xfrm>
            <a:off x="684212" y="3564385"/>
            <a:ext cx="3404762" cy="638378"/>
          </a:xfrm>
          <a:prstGeom prst="roundRect">
            <a:avLst>
              <a:gd fmla="val 16667" name="adj"/>
            </a:avLst>
          </a:prstGeom>
          <a:solidFill>
            <a:srgbClr val="BDD7EE"/>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427" name="Shape 427"/>
          <p:cNvSpPr/>
          <p:nvPr/>
        </p:nvSpPr>
        <p:spPr>
          <a:xfrm>
            <a:off x="684212" y="2850414"/>
            <a:ext cx="3404762" cy="638378"/>
          </a:xfrm>
          <a:prstGeom prst="roundRect">
            <a:avLst>
              <a:gd fmla="val 16667" name="adj"/>
            </a:avLst>
          </a:prstGeom>
          <a:solidFill>
            <a:srgbClr val="BDD7EE"/>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428" name="Shape 428"/>
          <p:cNvSpPr/>
          <p:nvPr/>
        </p:nvSpPr>
        <p:spPr>
          <a:xfrm>
            <a:off x="684212" y="2151724"/>
            <a:ext cx="3404762" cy="638378"/>
          </a:xfrm>
          <a:prstGeom prst="roundRect">
            <a:avLst>
              <a:gd fmla="val 16667" name="adj"/>
            </a:avLst>
          </a:prstGeom>
          <a:solidFill>
            <a:srgbClr val="BDD7EE"/>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429" name="Shape 429"/>
          <p:cNvSpPr/>
          <p:nvPr/>
        </p:nvSpPr>
        <p:spPr>
          <a:xfrm>
            <a:off x="762000" y="2222361"/>
            <a:ext cx="3275011" cy="52321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rgbClr val="0C0C0C"/>
                </a:solidFill>
                <a:latin typeface="Calibri"/>
                <a:ea typeface="Calibri"/>
                <a:cs typeface="Calibri"/>
                <a:sym typeface="Calibri"/>
              </a:rPr>
              <a:t>Standards Compliance , correct estimation of size , weight and display of product </a:t>
            </a:r>
          </a:p>
        </p:txBody>
      </p:sp>
      <p:sp>
        <p:nvSpPr>
          <p:cNvPr id="430" name="Shape 430"/>
          <p:cNvSpPr/>
          <p:nvPr/>
        </p:nvSpPr>
        <p:spPr>
          <a:xfrm>
            <a:off x="1192419" y="3025913"/>
            <a:ext cx="2571730" cy="307777"/>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400" u="none" cap="none" strike="noStrike">
                <a:solidFill>
                  <a:srgbClr val="0C0C0C"/>
                </a:solidFill>
                <a:latin typeface="Calibri"/>
                <a:ea typeface="Calibri"/>
                <a:cs typeface="Calibri"/>
                <a:sym typeface="Calibri"/>
              </a:rPr>
              <a:t>Product Weight a big challenge . </a:t>
            </a:r>
          </a:p>
        </p:txBody>
      </p:sp>
      <p:sp>
        <p:nvSpPr>
          <p:cNvPr id="431" name="Shape 431"/>
          <p:cNvSpPr/>
          <p:nvPr/>
        </p:nvSpPr>
        <p:spPr>
          <a:xfrm>
            <a:off x="1352816" y="3701748"/>
            <a:ext cx="2250936" cy="307777"/>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400" u="none" cap="none" strike="noStrike">
                <a:solidFill>
                  <a:srgbClr val="0C0C0C"/>
                </a:solidFill>
                <a:latin typeface="Calibri"/>
                <a:ea typeface="Calibri"/>
                <a:cs typeface="Calibri"/>
                <a:sym typeface="Calibri"/>
              </a:rPr>
              <a:t>Reaching the right End User </a:t>
            </a:r>
          </a:p>
        </p:txBody>
      </p:sp>
      <p:sp>
        <p:nvSpPr>
          <p:cNvPr id="432" name="Shape 432"/>
          <p:cNvSpPr/>
          <p:nvPr/>
        </p:nvSpPr>
        <p:spPr>
          <a:xfrm>
            <a:off x="868283" y="4361523"/>
            <a:ext cx="3220690" cy="52321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rgbClr val="0C0C0C"/>
                </a:solidFill>
                <a:latin typeface="Calibri"/>
                <a:ea typeface="Calibri"/>
                <a:cs typeface="Calibri"/>
                <a:sym typeface="Calibri"/>
              </a:rPr>
              <a:t>Market demands for intelligent ,durable , </a:t>
            </a:r>
          </a:p>
          <a:p>
            <a:pPr indent="0" lvl="0" marL="0" marR="0" rtl="0" algn="ctr">
              <a:spcBef>
                <a:spcPts val="0"/>
              </a:spcBef>
              <a:buSzPct val="25000"/>
              <a:buNone/>
            </a:pPr>
            <a:r>
              <a:rPr b="0" baseline="0" i="0" lang="en-US" sz="1400" u="none" cap="none" strike="noStrike">
                <a:solidFill>
                  <a:srgbClr val="0C0C0C"/>
                </a:solidFill>
                <a:latin typeface="Calibri"/>
                <a:ea typeface="Calibri"/>
                <a:cs typeface="Calibri"/>
                <a:sym typeface="Calibri"/>
              </a:rPr>
              <a:t>water-proof products </a:t>
            </a:r>
          </a:p>
        </p:txBody>
      </p:sp>
      <p:sp>
        <p:nvSpPr>
          <p:cNvPr id="433" name="Shape 433"/>
          <p:cNvSpPr/>
          <p:nvPr/>
        </p:nvSpPr>
        <p:spPr>
          <a:xfrm>
            <a:off x="684212" y="5004962"/>
            <a:ext cx="3404762" cy="638378"/>
          </a:xfrm>
          <a:prstGeom prst="roundRect">
            <a:avLst>
              <a:gd fmla="val 16667" name="adj"/>
            </a:avLst>
          </a:prstGeom>
          <a:solidFill>
            <a:srgbClr val="BDD7EE"/>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434" name="Shape 434"/>
          <p:cNvSpPr/>
          <p:nvPr/>
        </p:nvSpPr>
        <p:spPr>
          <a:xfrm>
            <a:off x="1257391" y="5062542"/>
            <a:ext cx="2353336" cy="52321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rgbClr val="0C0C0C"/>
                </a:solidFill>
                <a:latin typeface="Calibri"/>
                <a:ea typeface="Calibri"/>
                <a:cs typeface="Calibri"/>
                <a:sym typeface="Calibri"/>
              </a:rPr>
              <a:t>Dearth of Knowledgeable and</a:t>
            </a:r>
          </a:p>
          <a:p>
            <a:pPr indent="0" lvl="0" marL="0" marR="0" rtl="0" algn="ctr">
              <a:spcBef>
                <a:spcPts val="0"/>
              </a:spcBef>
              <a:buSzPct val="25000"/>
              <a:buNone/>
            </a:pPr>
            <a:r>
              <a:rPr b="0" baseline="0" i="0" lang="en-US" sz="1400" u="none" cap="none" strike="noStrike">
                <a:solidFill>
                  <a:srgbClr val="0C0C0C"/>
                </a:solidFill>
                <a:latin typeface="Calibri"/>
                <a:ea typeface="Calibri"/>
                <a:cs typeface="Calibri"/>
                <a:sym typeface="Calibri"/>
              </a:rPr>
              <a:t> experienced resources </a:t>
            </a:r>
          </a:p>
        </p:txBody>
      </p:sp>
      <p:sp>
        <p:nvSpPr>
          <p:cNvPr id="435" name="Shape 435"/>
          <p:cNvSpPr/>
          <p:nvPr/>
        </p:nvSpPr>
        <p:spPr>
          <a:xfrm>
            <a:off x="684212" y="5719894"/>
            <a:ext cx="3404762" cy="638378"/>
          </a:xfrm>
          <a:prstGeom prst="roundRect">
            <a:avLst>
              <a:gd fmla="val 16667" name="adj"/>
            </a:avLst>
          </a:prstGeom>
          <a:solidFill>
            <a:srgbClr val="BDD7EE"/>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436" name="Shape 436"/>
          <p:cNvSpPr/>
          <p:nvPr/>
        </p:nvSpPr>
        <p:spPr>
          <a:xfrm>
            <a:off x="1433030" y="5821896"/>
            <a:ext cx="1907124" cy="307777"/>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400" u="none" cap="none" strike="noStrike">
                <a:solidFill>
                  <a:srgbClr val="0C0C0C"/>
                </a:solidFill>
                <a:latin typeface="Calibri"/>
                <a:ea typeface="Calibri"/>
                <a:cs typeface="Calibri"/>
                <a:sym typeface="Calibri"/>
              </a:rPr>
              <a:t>Fragmented Ecosystem </a:t>
            </a:r>
          </a:p>
        </p:txBody>
      </p:sp>
      <p:sp>
        <p:nvSpPr>
          <p:cNvPr id="437" name="Shape 437"/>
          <p:cNvSpPr/>
          <p:nvPr/>
        </p:nvSpPr>
        <p:spPr>
          <a:xfrm>
            <a:off x="4487112" y="2133663"/>
            <a:ext cx="3404762" cy="600638"/>
          </a:xfrm>
          <a:prstGeom prst="roundRect">
            <a:avLst>
              <a:gd fmla="val 16667" name="adj"/>
            </a:avLst>
          </a:prstGeom>
          <a:solidFill>
            <a:srgbClr val="FFD966"/>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438" name="Shape 438"/>
          <p:cNvSpPr/>
          <p:nvPr/>
        </p:nvSpPr>
        <p:spPr>
          <a:xfrm>
            <a:off x="5065398" y="2853074"/>
            <a:ext cx="2100767" cy="52321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Calibri"/>
                <a:ea typeface="Calibri"/>
                <a:cs typeface="Calibri"/>
                <a:sym typeface="Calibri"/>
              </a:rPr>
              <a:t>Availability of products</a:t>
            </a:r>
          </a:p>
          <a:p>
            <a:pPr indent="0" lvl="0" marL="0" marR="0" rtl="0" algn="ctr">
              <a:spcBef>
                <a:spcPts val="0"/>
              </a:spcBef>
              <a:buSzPct val="25000"/>
              <a:buNone/>
            </a:pPr>
            <a:r>
              <a:rPr b="0" baseline="0" i="0" lang="en-US" sz="1400" u="none" cap="none" strike="noStrike">
                <a:solidFill>
                  <a:schemeClr val="dk1"/>
                </a:solidFill>
                <a:latin typeface="Calibri"/>
                <a:ea typeface="Calibri"/>
                <a:cs typeface="Calibri"/>
                <a:sym typeface="Calibri"/>
              </a:rPr>
              <a:t>at affordable price points  </a:t>
            </a:r>
          </a:p>
        </p:txBody>
      </p:sp>
      <p:sp>
        <p:nvSpPr>
          <p:cNvPr id="439" name="Shape 439"/>
          <p:cNvSpPr/>
          <p:nvPr/>
        </p:nvSpPr>
        <p:spPr>
          <a:xfrm>
            <a:off x="4478276" y="2151724"/>
            <a:ext cx="3275011" cy="52321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Calibri"/>
                <a:ea typeface="Calibri"/>
                <a:cs typeface="Calibri"/>
                <a:sym typeface="Calibri"/>
              </a:rPr>
              <a:t>Development cost of application is </a:t>
            </a:r>
          </a:p>
          <a:p>
            <a:pPr indent="0" lvl="0" marL="0" marR="0" rtl="0" algn="ctr">
              <a:spcBef>
                <a:spcPts val="0"/>
              </a:spcBef>
              <a:buSzPct val="25000"/>
              <a:buNone/>
            </a:pPr>
            <a:r>
              <a:rPr b="0" baseline="0" i="0" lang="en-US" sz="1400" u="none" cap="none" strike="noStrike">
                <a:solidFill>
                  <a:schemeClr val="dk1"/>
                </a:solidFill>
                <a:latin typeface="Calibri"/>
                <a:ea typeface="Calibri"/>
                <a:cs typeface="Calibri"/>
                <a:sym typeface="Calibri"/>
              </a:rPr>
              <a:t>very high </a:t>
            </a:r>
          </a:p>
        </p:txBody>
      </p:sp>
      <p:sp>
        <p:nvSpPr>
          <p:cNvPr id="440" name="Shape 440"/>
          <p:cNvSpPr/>
          <p:nvPr/>
        </p:nvSpPr>
        <p:spPr>
          <a:xfrm>
            <a:off x="4552453" y="3562210"/>
            <a:ext cx="3126658" cy="738664"/>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Calibri"/>
                <a:ea typeface="Calibri"/>
                <a:cs typeface="Calibri"/>
                <a:sym typeface="Calibri"/>
              </a:rPr>
              <a:t>Wearables knowledge good in Fitness and Health Segment. Other domains are void regarding the resources </a:t>
            </a:r>
          </a:p>
        </p:txBody>
      </p:sp>
      <p:sp>
        <p:nvSpPr>
          <p:cNvPr id="441" name="Shape 441"/>
          <p:cNvSpPr/>
          <p:nvPr/>
        </p:nvSpPr>
        <p:spPr>
          <a:xfrm>
            <a:off x="5092201" y="4428455"/>
            <a:ext cx="2047162" cy="52321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Calibri"/>
                <a:ea typeface="Calibri"/>
                <a:cs typeface="Calibri"/>
                <a:sym typeface="Calibri"/>
              </a:rPr>
              <a:t>Power Consumption , </a:t>
            </a:r>
          </a:p>
          <a:p>
            <a:pPr indent="0" lvl="0" marL="0" marR="0" rtl="0" algn="ctr">
              <a:spcBef>
                <a:spcPts val="0"/>
              </a:spcBef>
              <a:buSzPct val="25000"/>
              <a:buNone/>
            </a:pPr>
            <a:r>
              <a:rPr b="0" baseline="0" i="0" lang="en-US" sz="1400" u="none" cap="none" strike="noStrike">
                <a:solidFill>
                  <a:schemeClr val="dk1"/>
                </a:solidFill>
                <a:latin typeface="Calibri"/>
                <a:ea typeface="Calibri"/>
                <a:cs typeface="Calibri"/>
                <a:sym typeface="Calibri"/>
              </a:rPr>
              <a:t>size and weight of device </a:t>
            </a:r>
          </a:p>
        </p:txBody>
      </p:sp>
      <p:sp>
        <p:nvSpPr>
          <p:cNvPr id="442" name="Shape 442"/>
          <p:cNvSpPr/>
          <p:nvPr/>
        </p:nvSpPr>
        <p:spPr>
          <a:xfrm>
            <a:off x="5127146" y="5748673"/>
            <a:ext cx="1977271" cy="52321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Calibri"/>
                <a:ea typeface="Calibri"/>
                <a:cs typeface="Calibri"/>
                <a:sym typeface="Calibri"/>
              </a:rPr>
              <a:t>High Competition</a:t>
            </a:r>
          </a:p>
          <a:p>
            <a:pPr indent="0" lvl="0" marL="0" marR="0" rtl="0" algn="ctr">
              <a:spcBef>
                <a:spcPts val="0"/>
              </a:spcBef>
              <a:buSzPct val="25000"/>
              <a:buNone/>
            </a:pPr>
            <a:r>
              <a:rPr b="0" baseline="0" i="0" lang="en-US" sz="1400" u="none" cap="none" strike="noStrike">
                <a:solidFill>
                  <a:schemeClr val="dk1"/>
                </a:solidFill>
                <a:latin typeface="Calibri"/>
                <a:ea typeface="Calibri"/>
                <a:cs typeface="Calibri"/>
                <a:sym typeface="Calibri"/>
              </a:rPr>
              <a:t>in a Fragmented Market </a:t>
            </a:r>
          </a:p>
        </p:txBody>
      </p:sp>
      <p:sp>
        <p:nvSpPr>
          <p:cNvPr id="443" name="Shape 443"/>
          <p:cNvSpPr/>
          <p:nvPr/>
        </p:nvSpPr>
        <p:spPr>
          <a:xfrm>
            <a:off x="1217612" y="1402038"/>
            <a:ext cx="2256900" cy="646331"/>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1800" u="none" cap="none" strike="noStrike">
                <a:solidFill>
                  <a:schemeClr val="lt1"/>
                </a:solidFill>
                <a:latin typeface="Calibri"/>
                <a:ea typeface="Calibri"/>
                <a:cs typeface="Calibri"/>
                <a:sym typeface="Calibri"/>
              </a:rPr>
              <a:t>Challenges for </a:t>
            </a:r>
          </a:p>
          <a:p>
            <a:pPr indent="0" lvl="0" marL="0" marR="0" rtl="0" algn="ctr">
              <a:spcBef>
                <a:spcPts val="0"/>
              </a:spcBef>
              <a:buSzPct val="25000"/>
              <a:buNone/>
            </a:pPr>
            <a:r>
              <a:rPr b="1" baseline="0" i="0" lang="en-US" sz="1800" u="none" cap="none" strike="noStrike">
                <a:solidFill>
                  <a:schemeClr val="lt1"/>
                </a:solidFill>
                <a:latin typeface="Calibri"/>
                <a:ea typeface="Calibri"/>
                <a:cs typeface="Calibri"/>
                <a:sym typeface="Calibri"/>
              </a:rPr>
              <a:t>Component providers</a:t>
            </a:r>
          </a:p>
        </p:txBody>
      </p:sp>
      <p:sp>
        <p:nvSpPr>
          <p:cNvPr id="444" name="Shape 444"/>
          <p:cNvSpPr/>
          <p:nvPr/>
        </p:nvSpPr>
        <p:spPr>
          <a:xfrm>
            <a:off x="5229455" y="1371600"/>
            <a:ext cx="1938799" cy="646331"/>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1800" u="none" cap="none" strike="noStrike">
                <a:solidFill>
                  <a:schemeClr val="lt1"/>
                </a:solidFill>
                <a:latin typeface="Calibri"/>
                <a:ea typeface="Calibri"/>
                <a:cs typeface="Calibri"/>
                <a:sym typeface="Calibri"/>
              </a:rPr>
              <a:t>Challenges for </a:t>
            </a:r>
          </a:p>
          <a:p>
            <a:pPr indent="0" lvl="0" marL="0" marR="0" rtl="0" algn="ctr">
              <a:spcBef>
                <a:spcPts val="0"/>
              </a:spcBef>
              <a:buSzPct val="25000"/>
              <a:buNone/>
            </a:pPr>
            <a:r>
              <a:rPr b="1" baseline="0" i="0" lang="en-US" sz="1800" u="none" cap="none" strike="noStrike">
                <a:solidFill>
                  <a:schemeClr val="lt1"/>
                </a:solidFill>
                <a:latin typeface="Calibri"/>
                <a:ea typeface="Calibri"/>
                <a:cs typeface="Calibri"/>
                <a:sym typeface="Calibri"/>
              </a:rPr>
              <a:t>Product Providers </a:t>
            </a:r>
          </a:p>
        </p:txBody>
      </p:sp>
      <p:sp>
        <p:nvSpPr>
          <p:cNvPr id="445" name="Shape 445"/>
          <p:cNvSpPr/>
          <p:nvPr/>
        </p:nvSpPr>
        <p:spPr>
          <a:xfrm>
            <a:off x="4487112" y="5062542"/>
            <a:ext cx="3404762" cy="600638"/>
          </a:xfrm>
          <a:prstGeom prst="roundRect">
            <a:avLst>
              <a:gd fmla="val 16667" name="adj"/>
            </a:avLst>
          </a:prstGeom>
          <a:solidFill>
            <a:srgbClr val="FFD966"/>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446" name="Shape 446"/>
          <p:cNvSpPr/>
          <p:nvPr/>
        </p:nvSpPr>
        <p:spPr>
          <a:xfrm>
            <a:off x="5166258" y="5088707"/>
            <a:ext cx="1899046" cy="52321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Calibri"/>
                <a:ea typeface="Calibri"/>
                <a:cs typeface="Calibri"/>
                <a:sym typeface="Calibri"/>
              </a:rPr>
              <a:t>Data Security , </a:t>
            </a:r>
          </a:p>
          <a:p>
            <a:pPr indent="0" lvl="0" marL="0" marR="0" rtl="0" algn="ctr">
              <a:spcBef>
                <a:spcPts val="0"/>
              </a:spcBef>
              <a:buSzPct val="25000"/>
              <a:buNone/>
            </a:pPr>
            <a:r>
              <a:rPr b="0" baseline="0" i="0" lang="en-US" sz="1400" u="none" cap="none" strike="noStrike">
                <a:solidFill>
                  <a:schemeClr val="dk1"/>
                </a:solidFill>
                <a:latin typeface="Calibri"/>
                <a:ea typeface="Calibri"/>
                <a:cs typeface="Calibri"/>
                <a:sym typeface="Calibri"/>
              </a:rPr>
              <a:t>Application Integration </a:t>
            </a:r>
          </a:p>
        </p:txBody>
      </p:sp>
      <p:sp>
        <p:nvSpPr>
          <p:cNvPr id="447" name="Shape 447"/>
          <p:cNvSpPr/>
          <p:nvPr/>
        </p:nvSpPr>
        <p:spPr>
          <a:xfrm>
            <a:off x="8726688" y="1314941"/>
            <a:ext cx="2558714" cy="685058"/>
          </a:xfrm>
          <a:prstGeom prst="rect">
            <a:avLst/>
          </a:prstGeom>
          <a:noFill/>
          <a:ln>
            <a:noFill/>
          </a:ln>
        </p:spPr>
        <p:txBody>
          <a:bodyPr anchorCtr="0" anchor="t" bIns="45700" lIns="91425" rIns="91425" tIns="45700">
            <a:noAutofit/>
          </a:bodyPr>
          <a:lstStyle/>
          <a:p>
            <a:pPr indent="0" lvl="0" marL="0" marR="0" rtl="0" algn="ctr">
              <a:lnSpc>
                <a:spcPct val="107000"/>
              </a:lnSpc>
              <a:spcBef>
                <a:spcPts val="0"/>
              </a:spcBef>
              <a:spcAft>
                <a:spcPts val="800"/>
              </a:spcAft>
              <a:buSzPct val="25000"/>
              <a:buNone/>
            </a:pPr>
            <a:r>
              <a:rPr b="1" baseline="0" i="0" lang="en-US" sz="1800" u="none" cap="none" strike="noStrike">
                <a:solidFill>
                  <a:schemeClr val="dk1"/>
                </a:solidFill>
                <a:latin typeface="Calibri"/>
                <a:ea typeface="Calibri"/>
                <a:cs typeface="Calibri"/>
                <a:sym typeface="Calibri"/>
              </a:rPr>
              <a:t>Challenges for Wearable </a:t>
            </a:r>
            <a:br>
              <a:rPr b="1" baseline="0" i="0" lang="en-US" sz="1800" u="none" cap="none" strike="noStrike">
                <a:solidFill>
                  <a:schemeClr val="dk1"/>
                </a:solidFill>
                <a:latin typeface="Calibri"/>
                <a:ea typeface="Calibri"/>
                <a:cs typeface="Calibri"/>
                <a:sym typeface="Calibri"/>
              </a:rPr>
            </a:br>
            <a:r>
              <a:rPr b="1" baseline="0" i="0" lang="en-US" sz="1800" u="none" cap="none" strike="noStrike">
                <a:solidFill>
                  <a:schemeClr val="dk1"/>
                </a:solidFill>
                <a:latin typeface="Calibri"/>
                <a:ea typeface="Calibri"/>
                <a:cs typeface="Calibri"/>
                <a:sym typeface="Calibri"/>
              </a:rPr>
              <a:t>Application Providers</a:t>
            </a:r>
          </a:p>
        </p:txBody>
      </p:sp>
      <p:sp>
        <p:nvSpPr>
          <p:cNvPr id="448" name="Shape 448"/>
          <p:cNvSpPr/>
          <p:nvPr/>
        </p:nvSpPr>
        <p:spPr>
          <a:xfrm>
            <a:off x="8303664" y="2061491"/>
            <a:ext cx="3404762" cy="600638"/>
          </a:xfrm>
          <a:prstGeom prst="roundRect">
            <a:avLst>
              <a:gd fmla="val 16667" name="adj"/>
            </a:avLst>
          </a:prstGeom>
          <a:solidFill>
            <a:srgbClr val="9CC2E5"/>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449" name="Shape 449"/>
          <p:cNvSpPr/>
          <p:nvPr/>
        </p:nvSpPr>
        <p:spPr>
          <a:xfrm>
            <a:off x="8303664" y="2086381"/>
            <a:ext cx="3278131" cy="52321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Calibri"/>
                <a:ea typeface="Calibri"/>
                <a:cs typeface="Calibri"/>
                <a:sym typeface="Calibri"/>
              </a:rPr>
              <a:t>Big Challenges to build  Cross-Platform </a:t>
            </a:r>
          </a:p>
          <a:p>
            <a:pPr indent="0" lvl="0" marL="0" marR="0" rtl="0" algn="ctr">
              <a:spcBef>
                <a:spcPts val="0"/>
              </a:spcBef>
              <a:buSzPct val="25000"/>
              <a:buNone/>
            </a:pPr>
            <a:r>
              <a:rPr b="0" baseline="0" i="0" lang="en-US" sz="1400" u="none" cap="none" strike="noStrike">
                <a:solidFill>
                  <a:schemeClr val="dk1"/>
                </a:solidFill>
                <a:latin typeface="Calibri"/>
                <a:ea typeface="Calibri"/>
                <a:cs typeface="Calibri"/>
                <a:sym typeface="Calibri"/>
              </a:rPr>
              <a:t>Application and interconnect device </a:t>
            </a:r>
          </a:p>
        </p:txBody>
      </p:sp>
      <p:sp>
        <p:nvSpPr>
          <p:cNvPr id="450" name="Shape 450"/>
          <p:cNvSpPr/>
          <p:nvPr/>
        </p:nvSpPr>
        <p:spPr>
          <a:xfrm>
            <a:off x="8303664" y="2722908"/>
            <a:ext cx="3404762" cy="600638"/>
          </a:xfrm>
          <a:prstGeom prst="roundRect">
            <a:avLst>
              <a:gd fmla="val 16667" name="adj"/>
            </a:avLst>
          </a:prstGeom>
          <a:solidFill>
            <a:srgbClr val="9CC2E5"/>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451" name="Shape 451"/>
          <p:cNvSpPr/>
          <p:nvPr/>
        </p:nvSpPr>
        <p:spPr>
          <a:xfrm>
            <a:off x="8303664" y="3391996"/>
            <a:ext cx="3404762" cy="600638"/>
          </a:xfrm>
          <a:prstGeom prst="roundRect">
            <a:avLst>
              <a:gd fmla="val 16667" name="adj"/>
            </a:avLst>
          </a:prstGeom>
          <a:solidFill>
            <a:srgbClr val="9CC2E5"/>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452" name="Shape 452"/>
          <p:cNvSpPr/>
          <p:nvPr/>
        </p:nvSpPr>
        <p:spPr>
          <a:xfrm>
            <a:off x="8595189" y="2772181"/>
            <a:ext cx="2797176" cy="52321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Calibri"/>
                <a:ea typeface="Calibri"/>
                <a:cs typeface="Calibri"/>
                <a:sym typeface="Calibri"/>
              </a:rPr>
              <a:t>Immature and fragmented market , </a:t>
            </a:r>
          </a:p>
          <a:p>
            <a:pPr indent="0" lvl="0" marL="0" marR="0" rtl="0" algn="ctr">
              <a:spcBef>
                <a:spcPts val="0"/>
              </a:spcBef>
              <a:buSzPct val="25000"/>
              <a:buNone/>
            </a:pPr>
            <a:r>
              <a:rPr b="0" baseline="0" i="0" lang="en-US" sz="1400" u="none" cap="none" strike="noStrike">
                <a:solidFill>
                  <a:schemeClr val="dk1"/>
                </a:solidFill>
                <a:latin typeface="Calibri"/>
                <a:ea typeface="Calibri"/>
                <a:cs typeface="Calibri"/>
                <a:sym typeface="Calibri"/>
              </a:rPr>
              <a:t>lack of standards </a:t>
            </a:r>
          </a:p>
        </p:txBody>
      </p:sp>
      <p:sp>
        <p:nvSpPr>
          <p:cNvPr id="453" name="Shape 453"/>
          <p:cNvSpPr/>
          <p:nvPr/>
        </p:nvSpPr>
        <p:spPr>
          <a:xfrm>
            <a:off x="8595189" y="3394937"/>
            <a:ext cx="3016641" cy="738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400" u="none" cap="none" strike="noStrike">
                <a:solidFill>
                  <a:schemeClr val="dk1"/>
                </a:solidFill>
                <a:latin typeface="Calibri"/>
                <a:ea typeface="Calibri"/>
                <a:cs typeface="Calibri"/>
                <a:sym typeface="Calibri"/>
              </a:rPr>
              <a:t>Frequent Application upgrades , </a:t>
            </a:r>
          </a:p>
          <a:p>
            <a:pPr indent="0" lvl="0" marL="0" marR="0" rtl="0" algn="l">
              <a:spcBef>
                <a:spcPts val="0"/>
              </a:spcBef>
              <a:buSzPct val="25000"/>
              <a:buNone/>
            </a:pPr>
            <a:r>
              <a:rPr b="0" baseline="0" i="0" lang="en-US" sz="1400" u="none" cap="none" strike="noStrike">
                <a:solidFill>
                  <a:schemeClr val="dk1"/>
                </a:solidFill>
                <a:latin typeface="Calibri"/>
                <a:ea typeface="Calibri"/>
                <a:cs typeface="Calibri"/>
                <a:sym typeface="Calibri"/>
              </a:rPr>
              <a:t>Integration between Apps and Sensors </a:t>
            </a:r>
          </a:p>
          <a:p>
            <a:pPr indent="0" lvl="0" marL="0" marR="0" rtl="0" algn="l">
              <a:spcBef>
                <a:spcPts val="0"/>
              </a:spcBef>
              <a:buNone/>
            </a:pPr>
            <a:r>
              <a:t/>
            </a:r>
            <a:endParaRPr b="0" baseline="0" i="0" sz="1400" u="none" cap="none" strike="noStrike">
              <a:solidFill>
                <a:schemeClr val="dk1"/>
              </a:solidFill>
              <a:latin typeface="Calibri"/>
              <a:ea typeface="Calibri"/>
              <a:cs typeface="Calibri"/>
              <a:sym typeface="Calibri"/>
            </a:endParaRPr>
          </a:p>
        </p:txBody>
      </p:sp>
      <p:pic>
        <p:nvPicPr>
          <p:cNvPr id="454" name="Shape 454"/>
          <p:cNvPicPr preferRelativeResize="0"/>
          <p:nvPr/>
        </p:nvPicPr>
        <p:blipFill rotWithShape="1">
          <a:blip r:embed="rId3">
            <a:alphaModFix/>
          </a:blip>
          <a:srcRect b="14482" l="13553" r="43026" t="7739"/>
          <a:stretch/>
        </p:blipFill>
        <p:spPr>
          <a:xfrm rot="3318681">
            <a:off x="9341509" y="4257351"/>
            <a:ext cx="1524000" cy="2133600"/>
          </a:xfrm>
          <a:prstGeom prst="rect">
            <a:avLst/>
          </a:prstGeom>
          <a:noFill/>
          <a:ln>
            <a:noFill/>
          </a:ln>
        </p:spPr>
      </p:pic>
      <p:sp>
        <p:nvSpPr>
          <p:cNvPr id="455" name="Shape 455"/>
          <p:cNvSpPr/>
          <p:nvPr/>
        </p:nvSpPr>
        <p:spPr>
          <a:xfrm>
            <a:off x="1506040" y="237779"/>
            <a:ext cx="6092825" cy="738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800" u="none" cap="none" strike="noStrike">
                <a:solidFill>
                  <a:schemeClr val="dk1"/>
                </a:solidFill>
                <a:latin typeface="Calibri"/>
                <a:ea typeface="Calibri"/>
                <a:cs typeface="Calibri"/>
                <a:sym typeface="Calibri"/>
              </a:rPr>
              <a:t> </a:t>
            </a:r>
            <a:r>
              <a:rPr b="1" baseline="0" i="0" lang="en-US" sz="2400" u="none" cap="none" strike="noStrike">
                <a:solidFill>
                  <a:srgbClr val="00B050"/>
                </a:solidFill>
                <a:latin typeface="Calibri"/>
                <a:ea typeface="Calibri"/>
                <a:cs typeface="Calibri"/>
                <a:sym typeface="Calibri"/>
              </a:rPr>
              <a:t>9)  Major Challenges in Wearable Eco-System</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0" name="Shape 460"/>
        <p:cNvGrpSpPr/>
        <p:nvPr/>
      </p:nvGrpSpPr>
      <p:grpSpPr>
        <a:xfrm>
          <a:off x="0" y="0"/>
          <a:ext cx="0" cy="0"/>
          <a:chOff x="0" y="0"/>
          <a:chExt cx="0" cy="0"/>
        </a:xfrm>
      </p:grpSpPr>
      <p:sp>
        <p:nvSpPr>
          <p:cNvPr id="461" name="Shape 461"/>
          <p:cNvSpPr/>
          <p:nvPr/>
        </p:nvSpPr>
        <p:spPr>
          <a:xfrm>
            <a:off x="0" y="838200"/>
            <a:ext cx="12188824" cy="6019799"/>
          </a:xfrm>
          <a:prstGeom prst="rect">
            <a:avLst/>
          </a:prstGeom>
          <a:solidFill>
            <a:schemeClr val="lt1">
              <a:alpha val="75686"/>
            </a:schemeClr>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grpSp>
        <p:nvGrpSpPr>
          <p:cNvPr id="462" name="Shape 462"/>
          <p:cNvGrpSpPr/>
          <p:nvPr/>
        </p:nvGrpSpPr>
        <p:grpSpPr>
          <a:xfrm>
            <a:off x="0" y="228600"/>
            <a:ext cx="12636761" cy="6449049"/>
            <a:chOff x="-1589" y="248335"/>
            <a:chExt cx="12636761" cy="6449049"/>
          </a:xfrm>
        </p:grpSpPr>
        <p:sp>
          <p:nvSpPr>
            <p:cNvPr id="463" name="Shape 463"/>
            <p:cNvSpPr/>
            <p:nvPr/>
          </p:nvSpPr>
          <p:spPr>
            <a:xfrm>
              <a:off x="7085011" y="4978312"/>
              <a:ext cx="5134180" cy="915412"/>
            </a:xfrm>
            <a:prstGeom prst="rect">
              <a:avLst/>
            </a:prstGeom>
            <a:solidFill>
              <a:srgbClr val="D8D8D8"/>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464" name="Shape 464"/>
            <p:cNvSpPr/>
            <p:nvPr/>
          </p:nvSpPr>
          <p:spPr>
            <a:xfrm>
              <a:off x="7085011" y="2743200"/>
              <a:ext cx="5134180" cy="1371599"/>
            </a:xfrm>
            <a:prstGeom prst="rect">
              <a:avLst/>
            </a:prstGeom>
            <a:solidFill>
              <a:srgbClr val="D8D8D8"/>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465" name="Shape 465"/>
            <p:cNvSpPr/>
            <p:nvPr/>
          </p:nvSpPr>
          <p:spPr>
            <a:xfrm>
              <a:off x="0" y="6247685"/>
              <a:ext cx="12188824" cy="229314"/>
            </a:xfrm>
            <a:prstGeom prst="rect">
              <a:avLst/>
            </a:prstGeom>
            <a:solidFill>
              <a:srgbClr val="00B050"/>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pic>
          <p:nvPicPr>
            <p:cNvPr id="466" name="Shape 466"/>
            <p:cNvPicPr preferRelativeResize="0"/>
            <p:nvPr/>
          </p:nvPicPr>
          <p:blipFill rotWithShape="1">
            <a:blip r:embed="rId3">
              <a:alphaModFix/>
            </a:blip>
            <a:srcRect b="21327" l="21542" r="0" t="22567"/>
            <a:stretch/>
          </p:blipFill>
          <p:spPr>
            <a:xfrm flipH="1" rot="10800000">
              <a:off x="-1588" y="6096000"/>
              <a:ext cx="12190413" cy="151684"/>
            </a:xfrm>
            <a:prstGeom prst="rect">
              <a:avLst/>
            </a:prstGeom>
            <a:noFill/>
            <a:ln>
              <a:noFill/>
            </a:ln>
          </p:spPr>
        </p:pic>
        <p:sp>
          <p:nvSpPr>
            <p:cNvPr id="467" name="Shape 467"/>
            <p:cNvSpPr txBox="1"/>
            <p:nvPr/>
          </p:nvSpPr>
          <p:spPr>
            <a:xfrm>
              <a:off x="1446212" y="248335"/>
              <a:ext cx="10515599" cy="738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2400" u="none" cap="none" strike="noStrike">
                  <a:solidFill>
                    <a:srgbClr val="00B050"/>
                  </a:solidFill>
                  <a:latin typeface="Calibri"/>
                  <a:ea typeface="Calibri"/>
                  <a:cs typeface="Calibri"/>
                  <a:sym typeface="Calibri"/>
                </a:rPr>
                <a:t>10) Wearable Opportunity and Market Perspective </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sp>
          <p:nvSpPr>
            <p:cNvPr id="468" name="Shape 468"/>
            <p:cNvSpPr txBox="1"/>
            <p:nvPr/>
          </p:nvSpPr>
          <p:spPr>
            <a:xfrm>
              <a:off x="7301171" y="2819400"/>
              <a:ext cx="5334001" cy="387798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2400" u="none" cap="none" strike="noStrike">
                  <a:solidFill>
                    <a:srgbClr val="C00000"/>
                  </a:solidFill>
                  <a:latin typeface="Calibri"/>
                  <a:ea typeface="Calibri"/>
                  <a:cs typeface="Calibri"/>
                  <a:sym typeface="Calibri"/>
                </a:rPr>
                <a:t>80 </a:t>
              </a:r>
              <a:r>
                <a:rPr b="1" baseline="0" i="0" lang="en-US" sz="1800" u="none" cap="none" strike="noStrike">
                  <a:solidFill>
                    <a:srgbClr val="C00000"/>
                  </a:solidFill>
                  <a:latin typeface="Calibri"/>
                  <a:ea typeface="Calibri"/>
                  <a:cs typeface="Calibri"/>
                  <a:sym typeface="Calibri"/>
                </a:rPr>
                <a:t>% </a:t>
              </a:r>
              <a:r>
                <a:rPr b="0" baseline="0" i="0" lang="en-US" sz="1800" u="none" cap="none" strike="noStrike">
                  <a:solidFill>
                    <a:schemeClr val="dk1"/>
                  </a:solidFill>
                  <a:latin typeface="Calibri"/>
                  <a:ea typeface="Calibri"/>
                  <a:cs typeface="Calibri"/>
                  <a:sym typeface="Calibri"/>
                </a:rPr>
                <a:t>are interested in buying fitness monitors;</a:t>
              </a:r>
            </a:p>
            <a:p>
              <a:pPr indent="0" lvl="0" marL="0" marR="0" rtl="0" algn="l">
                <a:spcBef>
                  <a:spcPts val="0"/>
                </a:spcBef>
                <a:buSzPct val="25000"/>
                <a:buNone/>
              </a:pPr>
              <a:r>
                <a:rPr b="1" baseline="0" i="0" lang="en-US" sz="2400" u="none" cap="none" strike="noStrike">
                  <a:solidFill>
                    <a:srgbClr val="C00000"/>
                  </a:solidFill>
                  <a:latin typeface="Calibri"/>
                  <a:ea typeface="Calibri"/>
                  <a:cs typeface="Calibri"/>
                  <a:sym typeface="Calibri"/>
                </a:rPr>
                <a:t>76</a:t>
              </a:r>
              <a:r>
                <a:rPr b="1" baseline="0" i="0" lang="en-US" sz="1800" u="none" cap="none" strike="noStrike">
                  <a:solidFill>
                    <a:srgbClr val="C00000"/>
                  </a:solidFill>
                  <a:latin typeface="Calibri"/>
                  <a:ea typeface="Calibri"/>
                  <a:cs typeface="Calibri"/>
                  <a:sym typeface="Calibri"/>
                </a:rPr>
                <a:t> % </a:t>
              </a:r>
              <a:r>
                <a:rPr b="0" baseline="0" i="0" lang="en-US" sz="1800" u="none" cap="none" strike="noStrike">
                  <a:solidFill>
                    <a:schemeClr val="dk1"/>
                  </a:solidFill>
                  <a:latin typeface="Calibri"/>
                  <a:ea typeface="Calibri"/>
                  <a:cs typeface="Calibri"/>
                  <a:sym typeface="Calibri"/>
                </a:rPr>
                <a:t>percent are interested in smart watches;</a:t>
              </a:r>
            </a:p>
            <a:p>
              <a:pPr indent="0" lvl="0" marL="0" marR="0" rtl="0" algn="l">
                <a:spcBef>
                  <a:spcPts val="0"/>
                </a:spcBef>
                <a:buSzPct val="25000"/>
                <a:buNone/>
              </a:pPr>
              <a:r>
                <a:rPr b="1" baseline="0" i="0" lang="en-US" sz="2400" u="none" cap="none" strike="noStrike">
                  <a:solidFill>
                    <a:srgbClr val="C00000"/>
                  </a:solidFill>
                  <a:latin typeface="Calibri"/>
                  <a:ea typeface="Calibri"/>
                  <a:cs typeface="Calibri"/>
                  <a:sym typeface="Calibri"/>
                </a:rPr>
                <a:t>74</a:t>
              </a:r>
              <a:r>
                <a:rPr b="1" baseline="0" i="0" lang="en-US" sz="1800" u="none" cap="none" strike="noStrike">
                  <a:solidFill>
                    <a:srgbClr val="C00000"/>
                  </a:solidFill>
                  <a:latin typeface="Calibri"/>
                  <a:ea typeface="Calibri"/>
                  <a:cs typeface="Calibri"/>
                  <a:sym typeface="Calibri"/>
                </a:rPr>
                <a:t> % </a:t>
              </a:r>
              <a:r>
                <a:rPr b="0" baseline="0" i="0" lang="en-US" sz="1800" u="none" cap="none" strike="noStrike">
                  <a:solidFill>
                    <a:schemeClr val="dk1"/>
                  </a:solidFill>
                  <a:latin typeface="Calibri"/>
                  <a:ea typeface="Calibri"/>
                  <a:cs typeface="Calibri"/>
                  <a:sym typeface="Calibri"/>
                </a:rPr>
                <a:t>percent are Internet-enabled glasses.</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800" u="none" cap="none" strike="noStrike">
                  <a:solidFill>
                    <a:schemeClr val="dk1"/>
                  </a:solidFill>
                  <a:latin typeface="Calibri"/>
                  <a:ea typeface="Calibri"/>
                  <a:cs typeface="Calibri"/>
                  <a:sym typeface="Calibri"/>
                </a:rPr>
                <a:t> Across all countries consumers are generally excited about the following:</a:t>
              </a:r>
              <a:br>
                <a:rPr b="0" baseline="0" i="0" lang="en-US" sz="1800" u="none" cap="none" strike="noStrike">
                  <a:solidFill>
                    <a:schemeClr val="dk1"/>
                  </a:solidFill>
                  <a:latin typeface="Calibri"/>
                  <a:ea typeface="Calibri"/>
                  <a:cs typeface="Calibri"/>
                  <a:sym typeface="Calibri"/>
                </a:rPr>
              </a:br>
            </a:p>
            <a:p>
              <a:pPr indent="0" lvl="0" marL="0" marR="0" rtl="0" algn="l">
                <a:spcBef>
                  <a:spcPts val="0"/>
                </a:spcBef>
                <a:buSzPct val="25000"/>
                <a:buNone/>
              </a:pPr>
              <a:r>
                <a:rPr b="1" baseline="0" i="0" lang="en-US" sz="2400" u="none" cap="none" strike="noStrike">
                  <a:solidFill>
                    <a:srgbClr val="C00000"/>
                  </a:solidFill>
                  <a:latin typeface="Calibri"/>
                  <a:ea typeface="Calibri"/>
                  <a:cs typeface="Calibri"/>
                  <a:sym typeface="Calibri"/>
                </a:rPr>
                <a:t>46</a:t>
              </a:r>
              <a:r>
                <a:rPr b="0" baseline="0" i="0" lang="en-US" sz="1800" u="none" cap="none" strike="noStrike">
                  <a:solidFill>
                    <a:schemeClr val="dk1"/>
                  </a:solidFill>
                  <a:latin typeface="Calibri"/>
                  <a:ea typeface="Calibri"/>
                  <a:cs typeface="Calibri"/>
                  <a:sym typeface="Calibri"/>
                </a:rPr>
                <a:t> </a:t>
              </a:r>
              <a:r>
                <a:rPr b="1" baseline="0" i="0" lang="en-US" sz="1800" u="none" cap="none" strike="noStrike">
                  <a:solidFill>
                    <a:srgbClr val="C00000"/>
                  </a:solidFill>
                  <a:latin typeface="Calibri"/>
                  <a:ea typeface="Calibri"/>
                  <a:cs typeface="Calibri"/>
                  <a:sym typeface="Calibri"/>
                </a:rPr>
                <a:t>% </a:t>
              </a:r>
              <a:r>
                <a:rPr b="0" baseline="0" i="0" lang="en-US" sz="1800" u="none" cap="none" strike="noStrike">
                  <a:solidFill>
                    <a:schemeClr val="dk1"/>
                  </a:solidFill>
                  <a:latin typeface="Calibri"/>
                  <a:ea typeface="Calibri"/>
                  <a:cs typeface="Calibri"/>
                  <a:sym typeface="Calibri"/>
                </a:rPr>
                <a:t>percent think smartwatches are of value;</a:t>
              </a:r>
            </a:p>
            <a:p>
              <a:pPr indent="0" lvl="0" marL="0" marR="0" rtl="0" algn="l">
                <a:spcBef>
                  <a:spcPts val="0"/>
                </a:spcBef>
                <a:buSzPct val="25000"/>
                <a:buNone/>
              </a:pPr>
              <a:r>
                <a:rPr b="1" baseline="0" i="0" lang="en-US" sz="2400" u="none" cap="none" strike="noStrike">
                  <a:solidFill>
                    <a:srgbClr val="C00000"/>
                  </a:solidFill>
                  <a:latin typeface="Calibri"/>
                  <a:ea typeface="Calibri"/>
                  <a:cs typeface="Calibri"/>
                  <a:sym typeface="Calibri"/>
                </a:rPr>
                <a:t>42</a:t>
              </a:r>
              <a:r>
                <a:rPr b="0" baseline="0" i="0" lang="en-US" sz="2400" u="none" cap="none" strike="noStrike">
                  <a:solidFill>
                    <a:schemeClr val="dk1"/>
                  </a:solidFill>
                  <a:latin typeface="Calibri"/>
                  <a:ea typeface="Calibri"/>
                  <a:cs typeface="Calibri"/>
                  <a:sym typeface="Calibri"/>
                </a:rPr>
                <a:t> </a:t>
              </a:r>
              <a:r>
                <a:rPr b="1" baseline="0" i="0" lang="en-US" sz="1800" u="none" cap="none" strike="noStrike">
                  <a:solidFill>
                    <a:srgbClr val="C00000"/>
                  </a:solidFill>
                  <a:latin typeface="Calibri"/>
                  <a:ea typeface="Calibri"/>
                  <a:cs typeface="Calibri"/>
                  <a:sym typeface="Calibri"/>
                </a:rPr>
                <a:t>% </a:t>
              </a:r>
              <a:r>
                <a:rPr b="0" baseline="0" i="0" lang="en-US" sz="1800" u="none" cap="none" strike="noStrike">
                  <a:solidFill>
                    <a:schemeClr val="dk1"/>
                  </a:solidFill>
                  <a:latin typeface="Calibri"/>
                  <a:ea typeface="Calibri"/>
                  <a:cs typeface="Calibri"/>
                  <a:sym typeface="Calibri"/>
                </a:rPr>
                <a:t>percent Internet-connected glasses.</a:t>
              </a:r>
            </a:p>
            <a:p>
              <a:pPr indent="0" lvl="0" marL="0" marR="0" rtl="0" algn="l">
                <a:spcBef>
                  <a:spcPts val="0"/>
                </a:spcBef>
                <a:buSzPct val="25000"/>
                <a:buNone/>
              </a:pPr>
              <a:r>
                <a:rPr b="0" baseline="0" i="0" lang="en-US" sz="1800" u="none" cap="none" strike="noStrike">
                  <a:solidFill>
                    <a:schemeClr val="dk1"/>
                  </a:solidFill>
                  <a:latin typeface="Calibri"/>
                  <a:ea typeface="Calibri"/>
                  <a:cs typeface="Calibri"/>
                  <a:sym typeface="Calibri"/>
                </a:rPr>
                <a:t> </a:t>
              </a:r>
            </a:p>
            <a:p>
              <a:pPr indent="0" lvl="0" marL="0" marR="0" rtl="0" algn="l">
                <a:spcBef>
                  <a:spcPts val="0"/>
                </a:spcBef>
                <a:buSzPct val="25000"/>
                <a:buNone/>
              </a:pPr>
              <a:r>
                <a:rPr b="0" baseline="0" i="0" lang="en-US" sz="1800" u="none" cap="none" strike="noStrike">
                  <a:solidFill>
                    <a:schemeClr val="dk1"/>
                  </a:solidFill>
                  <a:latin typeface="Calibri"/>
                  <a:ea typeface="Calibri"/>
                  <a:cs typeface="Calibri"/>
                  <a:sym typeface="Calibri"/>
                </a:rPr>
                <a:t> </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sp>
          <p:nvSpPr>
            <p:cNvPr id="469" name="Shape 469"/>
            <p:cNvSpPr/>
            <p:nvPr/>
          </p:nvSpPr>
          <p:spPr>
            <a:xfrm>
              <a:off x="5945187" y="931867"/>
              <a:ext cx="6092825" cy="17543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800" u="none" cap="none" strike="noStrike">
                  <a:solidFill>
                    <a:schemeClr val="dk1"/>
                  </a:solidFill>
                  <a:latin typeface="Calibri"/>
                  <a:ea typeface="Calibri"/>
                  <a:cs typeface="Calibri"/>
                  <a:sym typeface="Calibri"/>
                </a:rPr>
                <a:t>According to a survey conducted in October and November 2013, across six major countries: Australia, Canada, India, South Africa, the United Kingdom, and the United States , there were few major Highlights ( Source : WearableTechWorld ) </a:t>
              </a:r>
            </a:p>
            <a:p>
              <a:pPr indent="0" lvl="0" marL="0" marR="0" rtl="0" algn="l">
                <a:spcBef>
                  <a:spcPts val="0"/>
                </a:spcBef>
                <a:buSzPct val="25000"/>
                <a:buNone/>
              </a:pPr>
              <a:r>
                <a:rPr b="0" baseline="0" i="0" lang="en-US" sz="1800" u="none" cap="none" strike="noStrike">
                  <a:solidFill>
                    <a:schemeClr val="dk1"/>
                  </a:solidFill>
                  <a:latin typeface="Calibri"/>
                  <a:ea typeface="Calibri"/>
                  <a:cs typeface="Calibri"/>
                  <a:sym typeface="Calibri"/>
                </a:rPr>
                <a:t>Among the six countries surveyed, very interestingly consumers in India were most interested in wearable technology:</a:t>
              </a:r>
            </a:p>
          </p:txBody>
        </p:sp>
        <p:pic>
          <p:nvPicPr>
            <p:cNvPr id="470" name="Shape 470"/>
            <p:cNvPicPr preferRelativeResize="0"/>
            <p:nvPr/>
          </p:nvPicPr>
          <p:blipFill rotWithShape="1">
            <a:blip r:embed="rId4">
              <a:alphaModFix/>
            </a:blip>
            <a:srcRect b="0" l="4560" r="6268" t="0"/>
            <a:stretch/>
          </p:blipFill>
          <p:spPr>
            <a:xfrm>
              <a:off x="-1589" y="989521"/>
              <a:ext cx="6858000" cy="4870474"/>
            </a:xfrm>
            <a:prstGeom prst="rect">
              <a:avLst/>
            </a:prstGeom>
            <a:noFill/>
            <a:ln>
              <a:noFill/>
            </a:ln>
          </p:spPr>
        </p:pic>
      </p:gr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4" name="Shape 474"/>
        <p:cNvGrpSpPr/>
        <p:nvPr/>
      </p:nvGrpSpPr>
      <p:grpSpPr>
        <a:xfrm>
          <a:off x="0" y="0"/>
          <a:ext cx="0" cy="0"/>
          <a:chOff x="0" y="0"/>
          <a:chExt cx="0" cy="0"/>
        </a:xfrm>
      </p:grpSpPr>
      <p:sp>
        <p:nvSpPr>
          <p:cNvPr id="475" name="Shape 475"/>
          <p:cNvSpPr/>
          <p:nvPr/>
        </p:nvSpPr>
        <p:spPr>
          <a:xfrm>
            <a:off x="0" y="838200"/>
            <a:ext cx="12188824" cy="6019799"/>
          </a:xfrm>
          <a:prstGeom prst="rect">
            <a:avLst/>
          </a:prstGeom>
          <a:solidFill>
            <a:schemeClr val="lt1">
              <a:alpha val="75686"/>
            </a:schemeClr>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grpSp>
        <p:nvGrpSpPr>
          <p:cNvPr id="476" name="Shape 476"/>
          <p:cNvGrpSpPr/>
          <p:nvPr/>
        </p:nvGrpSpPr>
        <p:grpSpPr>
          <a:xfrm>
            <a:off x="308997" y="1515224"/>
            <a:ext cx="12501220" cy="4885575"/>
            <a:chOff x="308997" y="1515224"/>
            <a:chExt cx="12501220" cy="4885575"/>
          </a:xfrm>
        </p:grpSpPr>
        <p:sp>
          <p:nvSpPr>
            <p:cNvPr id="477" name="Shape 477"/>
            <p:cNvSpPr/>
            <p:nvPr/>
          </p:nvSpPr>
          <p:spPr>
            <a:xfrm>
              <a:off x="4914501" y="4905296"/>
              <a:ext cx="7274321" cy="990599"/>
            </a:xfrm>
            <a:prstGeom prst="rect">
              <a:avLst/>
            </a:prstGeom>
            <a:solidFill>
              <a:srgbClr val="FFC000"/>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grpSp>
          <p:nvGrpSpPr>
            <p:cNvPr id="478" name="Shape 478"/>
            <p:cNvGrpSpPr/>
            <p:nvPr/>
          </p:nvGrpSpPr>
          <p:grpSpPr>
            <a:xfrm>
              <a:off x="308997" y="2159452"/>
              <a:ext cx="2895600" cy="3886200"/>
              <a:chOff x="308997" y="2159452"/>
              <a:chExt cx="2895600" cy="3886200"/>
            </a:xfrm>
          </p:grpSpPr>
          <p:sp>
            <p:nvSpPr>
              <p:cNvPr id="479" name="Shape 479"/>
              <p:cNvSpPr/>
              <p:nvPr/>
            </p:nvSpPr>
            <p:spPr>
              <a:xfrm>
                <a:off x="308997" y="2159452"/>
                <a:ext cx="2895600" cy="3886200"/>
              </a:xfrm>
              <a:prstGeom prst="roundRect">
                <a:avLst>
                  <a:gd fmla="val 16667" name="adj"/>
                </a:avLst>
              </a:prstGeom>
              <a:solidFill>
                <a:srgbClr val="FEE599"/>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480" name="Shape 480"/>
              <p:cNvSpPr/>
              <p:nvPr/>
            </p:nvSpPr>
            <p:spPr>
              <a:xfrm>
                <a:off x="662958" y="2532891"/>
                <a:ext cx="2513012" cy="313932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1800" u="none" cap="none" strike="noStrike">
                    <a:solidFill>
                      <a:srgbClr val="000000"/>
                    </a:solidFill>
                    <a:latin typeface="Calibri"/>
                    <a:ea typeface="Calibri"/>
                    <a:cs typeface="Calibri"/>
                    <a:sym typeface="Calibri"/>
                  </a:rPr>
                  <a:t>If your business is in </a:t>
                </a:r>
              </a:p>
              <a:p>
                <a:pPr indent="0" lvl="0" marL="0" marR="0" rtl="0" algn="l">
                  <a:spcBef>
                    <a:spcPts val="0"/>
                  </a:spcBef>
                  <a:buSzPct val="25000"/>
                  <a:buNone/>
                </a:pPr>
                <a:r>
                  <a:rPr b="1" baseline="0" i="0" lang="en-US" sz="1800" u="none" cap="none" strike="noStrike">
                    <a:solidFill>
                      <a:srgbClr val="000000"/>
                    </a:solidFill>
                    <a:latin typeface="Calibri"/>
                    <a:ea typeface="Calibri"/>
                    <a:cs typeface="Calibri"/>
                    <a:sym typeface="Calibri"/>
                  </a:rPr>
                  <a:t>one of the following six industries PwC says it’s best poised to take advantage of the Wearable trend, it’s high time you should give Wearable the due respect it deserves in your Strategy for current Fiscal Year </a:t>
                </a:r>
              </a:p>
            </p:txBody>
          </p:sp>
        </p:grpSp>
        <p:sp>
          <p:nvSpPr>
            <p:cNvPr id="481" name="Shape 481"/>
            <p:cNvSpPr/>
            <p:nvPr/>
          </p:nvSpPr>
          <p:spPr>
            <a:xfrm>
              <a:off x="4894855" y="1515224"/>
              <a:ext cx="7313612" cy="1393222"/>
            </a:xfrm>
            <a:prstGeom prst="rect">
              <a:avLst/>
            </a:prstGeom>
            <a:solidFill>
              <a:srgbClr val="FFC000"/>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482" name="Shape 482"/>
            <p:cNvSpPr/>
            <p:nvPr/>
          </p:nvSpPr>
          <p:spPr>
            <a:xfrm>
              <a:off x="5266417" y="1583904"/>
              <a:ext cx="7543800" cy="1311127"/>
            </a:xfrm>
            <a:prstGeom prst="rect">
              <a:avLst/>
            </a:prstGeom>
            <a:noFill/>
            <a:ln>
              <a:noFill/>
            </a:ln>
          </p:spPr>
          <p:txBody>
            <a:bodyPr anchorCtr="0" anchor="t" bIns="45700" lIns="91425" rIns="91425" tIns="45700">
              <a:noAutofit/>
            </a:bodyPr>
            <a:lstStyle/>
            <a:p>
              <a:pPr indent="-57150" lvl="1" marL="57150" marR="0" rtl="0" algn="l">
                <a:lnSpc>
                  <a:spcPct val="90000"/>
                </a:lnSpc>
                <a:spcBef>
                  <a:spcPts val="0"/>
                </a:spcBef>
                <a:spcAft>
                  <a:spcPts val="0"/>
                </a:spcAft>
                <a:buClr>
                  <a:schemeClr val="dk1"/>
                </a:buClr>
                <a:buSzPct val="100000"/>
                <a:buFont typeface="Calibri"/>
                <a:buChar char="•"/>
              </a:pPr>
              <a:r>
                <a:rPr b="1" baseline="0" i="0" lang="en-US" sz="1600" u="none" cap="none" strike="noStrike">
                  <a:solidFill>
                    <a:schemeClr val="dk1"/>
                  </a:solidFill>
                  <a:latin typeface="Calibri"/>
                  <a:ea typeface="Calibri"/>
                  <a:cs typeface="Calibri"/>
                  <a:sym typeface="Calibri"/>
                </a:rPr>
                <a:t>73 percent expect wearable technology to make media and entertainment    </a:t>
              </a:r>
            </a:p>
            <a:p>
              <a:pPr indent="0" lvl="1" marL="0" marR="0" rtl="0" algn="l">
                <a:lnSpc>
                  <a:spcPct val="90000"/>
                </a:lnSpc>
                <a:spcBef>
                  <a:spcPts val="240"/>
                </a:spcBef>
                <a:spcAft>
                  <a:spcPts val="0"/>
                </a:spcAft>
                <a:buSzPct val="25000"/>
                <a:buNone/>
              </a:pPr>
              <a:r>
                <a:rPr b="1" baseline="0" i="0" lang="en-US" sz="1600" u="none" cap="none" strike="noStrike">
                  <a:solidFill>
                    <a:schemeClr val="dk1"/>
                  </a:solidFill>
                  <a:latin typeface="Calibri"/>
                  <a:ea typeface="Calibri"/>
                  <a:cs typeface="Calibri"/>
                  <a:sym typeface="Calibri"/>
                </a:rPr>
                <a:t>  experiences “more immersive and fun.”</a:t>
              </a:r>
            </a:p>
            <a:p>
              <a:pPr indent="-57150" lvl="1" marL="57150" marR="0" rtl="0" algn="l">
                <a:lnSpc>
                  <a:spcPct val="90000"/>
                </a:lnSpc>
                <a:spcBef>
                  <a:spcPts val="240"/>
                </a:spcBef>
                <a:spcAft>
                  <a:spcPts val="0"/>
                </a:spcAft>
                <a:buClr>
                  <a:schemeClr val="dk1"/>
                </a:buClr>
                <a:buSzPct val="100000"/>
                <a:buFont typeface="Calibri"/>
                <a:buChar char="•"/>
              </a:pPr>
              <a:r>
                <a:rPr b="1" baseline="0" i="0" lang="en-US" sz="1600" u="none" cap="none" strike="noStrike">
                  <a:solidFill>
                    <a:schemeClr val="dk1"/>
                  </a:solidFill>
                  <a:latin typeface="Calibri"/>
                  <a:ea typeface="Calibri"/>
                  <a:cs typeface="Calibri"/>
                  <a:sym typeface="Calibri"/>
                </a:rPr>
                <a:t>They’re not looking to wearables “to create new genres of communication and entertainment--but rather to improve those already in existence,” according</a:t>
              </a:r>
            </a:p>
            <a:p>
              <a:pPr indent="0" lvl="1" marL="0" marR="0" rtl="0" algn="l">
                <a:lnSpc>
                  <a:spcPct val="90000"/>
                </a:lnSpc>
                <a:spcBef>
                  <a:spcPts val="240"/>
                </a:spcBef>
                <a:spcAft>
                  <a:spcPts val="240"/>
                </a:spcAft>
                <a:buSzPct val="25000"/>
                <a:buNone/>
              </a:pPr>
              <a:r>
                <a:rPr b="1" baseline="0" i="0" lang="en-US" sz="1600" u="none" cap="none" strike="noStrike">
                  <a:solidFill>
                    <a:schemeClr val="dk1"/>
                  </a:solidFill>
                  <a:latin typeface="Calibri"/>
                  <a:ea typeface="Calibri"/>
                  <a:cs typeface="Calibri"/>
                  <a:sym typeface="Calibri"/>
                </a:rPr>
                <a:t> to the report.</a:t>
              </a:r>
            </a:p>
          </p:txBody>
        </p:sp>
        <p:sp>
          <p:nvSpPr>
            <p:cNvPr id="483" name="Shape 483"/>
            <p:cNvSpPr/>
            <p:nvPr/>
          </p:nvSpPr>
          <p:spPr>
            <a:xfrm>
              <a:off x="4875212" y="3390662"/>
              <a:ext cx="7313612" cy="990599"/>
            </a:xfrm>
            <a:prstGeom prst="rect">
              <a:avLst/>
            </a:prstGeom>
            <a:solidFill>
              <a:srgbClr val="FFC000"/>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484" name="Shape 484"/>
            <p:cNvSpPr/>
            <p:nvPr/>
          </p:nvSpPr>
          <p:spPr>
            <a:xfrm>
              <a:off x="5288682" y="3599730"/>
              <a:ext cx="7291136" cy="572464"/>
            </a:xfrm>
            <a:prstGeom prst="rect">
              <a:avLst/>
            </a:prstGeom>
            <a:noFill/>
            <a:ln>
              <a:noFill/>
            </a:ln>
          </p:spPr>
          <p:txBody>
            <a:bodyPr anchorCtr="0" anchor="t" bIns="45700" lIns="91425" rIns="91425" tIns="45700">
              <a:noAutofit/>
            </a:bodyPr>
            <a:lstStyle/>
            <a:p>
              <a:pPr indent="-57150" lvl="1" marL="57150" marR="0" rtl="0" algn="l">
                <a:lnSpc>
                  <a:spcPct val="90000"/>
                </a:lnSpc>
                <a:spcBef>
                  <a:spcPts val="0"/>
                </a:spcBef>
                <a:spcAft>
                  <a:spcPts val="0"/>
                </a:spcAft>
                <a:buClr>
                  <a:srgbClr val="0C0C0C"/>
                </a:buClr>
                <a:buSzPct val="100000"/>
                <a:buFont typeface="Calibri"/>
                <a:buChar char="•"/>
              </a:pPr>
              <a:r>
                <a:rPr b="1" baseline="0" i="0" lang="en-US" sz="1600" u="none" cap="none" strike="noStrike">
                  <a:solidFill>
                    <a:srgbClr val="0C0C0C"/>
                  </a:solidFill>
                  <a:latin typeface="Calibri"/>
                  <a:ea typeface="Calibri"/>
                  <a:cs typeface="Calibri"/>
                  <a:sym typeface="Calibri"/>
                </a:rPr>
                <a:t>Help health-conscious people monitor everything from calories consumed </a:t>
              </a:r>
            </a:p>
            <a:p>
              <a:pPr indent="0" lvl="1" marL="0" marR="0" rtl="0" algn="l">
                <a:lnSpc>
                  <a:spcPct val="90000"/>
                </a:lnSpc>
                <a:spcBef>
                  <a:spcPts val="240"/>
                </a:spcBef>
                <a:spcAft>
                  <a:spcPts val="240"/>
                </a:spcAft>
                <a:buSzPct val="25000"/>
                <a:buNone/>
              </a:pPr>
              <a:r>
                <a:rPr b="1" baseline="0" i="0" lang="en-US" sz="1600" u="none" cap="none" strike="noStrike">
                  <a:solidFill>
                    <a:srgbClr val="0C0C0C"/>
                  </a:solidFill>
                  <a:latin typeface="Calibri"/>
                  <a:ea typeface="Calibri"/>
                  <a:cs typeface="Calibri"/>
                  <a:sym typeface="Calibri"/>
                </a:rPr>
                <a:t>   and burned to steps taken to sleep</a:t>
              </a:r>
            </a:p>
          </p:txBody>
        </p:sp>
        <p:sp>
          <p:nvSpPr>
            <p:cNvPr id="485" name="Shape 485"/>
            <p:cNvSpPr/>
            <p:nvPr/>
          </p:nvSpPr>
          <p:spPr>
            <a:xfrm>
              <a:off x="5311676" y="5021635"/>
              <a:ext cx="6512321" cy="757130"/>
            </a:xfrm>
            <a:prstGeom prst="rect">
              <a:avLst/>
            </a:prstGeom>
            <a:noFill/>
            <a:ln>
              <a:noFill/>
            </a:ln>
          </p:spPr>
          <p:txBody>
            <a:bodyPr anchorCtr="0" anchor="t" bIns="45700" lIns="91425" rIns="91425" tIns="45700">
              <a:noAutofit/>
            </a:bodyPr>
            <a:lstStyle/>
            <a:p>
              <a:pPr indent="-57150" lvl="1" marL="57150" marR="0" rtl="0" algn="l">
                <a:lnSpc>
                  <a:spcPct val="90000"/>
                </a:lnSpc>
                <a:spcBef>
                  <a:spcPts val="0"/>
                </a:spcBef>
                <a:spcAft>
                  <a:spcPts val="240"/>
                </a:spcAft>
                <a:buClr>
                  <a:schemeClr val="dk1"/>
                </a:buClr>
                <a:buSzPct val="100000"/>
                <a:buFont typeface="Calibri"/>
                <a:buChar char="•"/>
              </a:pPr>
              <a:r>
                <a:rPr b="1" baseline="0" i="0" lang="en-US" sz="1600" u="none" cap="none" strike="noStrike">
                  <a:solidFill>
                    <a:schemeClr val="dk1"/>
                  </a:solidFill>
                  <a:latin typeface="Calibri"/>
                  <a:ea typeface="Calibri"/>
                  <a:cs typeface="Calibri"/>
                  <a:sym typeface="Calibri"/>
                </a:rPr>
                <a:t>76 percent says they’d like to use wearable tech for more “pleasant, efficient” shopping experiences -- from pre-store , in-store product and deal research and comparison, all the way to the checkout</a:t>
              </a:r>
            </a:p>
          </p:txBody>
        </p:sp>
        <p:sp>
          <p:nvSpPr>
            <p:cNvPr id="486" name="Shape 486"/>
            <p:cNvSpPr/>
            <p:nvPr/>
          </p:nvSpPr>
          <p:spPr>
            <a:xfrm>
              <a:off x="4090762" y="1600200"/>
              <a:ext cx="1175655" cy="1175655"/>
            </a:xfrm>
            <a:prstGeom prst="ellipse">
              <a:avLst/>
            </a:prstGeom>
            <a:solidFill>
              <a:srgbClr val="76087C"/>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487" name="Shape 487"/>
            <p:cNvSpPr/>
            <p:nvPr/>
          </p:nvSpPr>
          <p:spPr>
            <a:xfrm>
              <a:off x="4090762" y="3319028"/>
              <a:ext cx="1175655" cy="1175655"/>
            </a:xfrm>
            <a:prstGeom prst="ellipse">
              <a:avLst/>
            </a:prstGeom>
            <a:solidFill>
              <a:srgbClr val="082E7A"/>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488" name="Shape 488"/>
            <p:cNvSpPr/>
            <p:nvPr/>
          </p:nvSpPr>
          <p:spPr>
            <a:xfrm>
              <a:off x="4090762" y="4865082"/>
              <a:ext cx="1175655" cy="1175655"/>
            </a:xfrm>
            <a:prstGeom prst="ellipse">
              <a:avLst/>
            </a:prstGeom>
            <a:solidFill>
              <a:srgbClr val="DD0000"/>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489" name="Shape 489"/>
            <p:cNvSpPr/>
            <p:nvPr/>
          </p:nvSpPr>
          <p:spPr>
            <a:xfrm>
              <a:off x="4017416" y="2837967"/>
              <a:ext cx="1264256" cy="286232"/>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490"/>
                </a:spcAft>
                <a:buSzPct val="25000"/>
                <a:buNone/>
              </a:pPr>
              <a:r>
                <a:rPr b="1" baseline="0" i="0" lang="en-US" sz="1400" u="none" cap="none" strike="noStrike">
                  <a:solidFill>
                    <a:schemeClr val="dk1"/>
                  </a:solidFill>
                  <a:latin typeface="Calibri"/>
                  <a:ea typeface="Calibri"/>
                  <a:cs typeface="Calibri"/>
                  <a:sym typeface="Calibri"/>
                </a:rPr>
                <a:t>Entertainment</a:t>
              </a:r>
            </a:p>
          </p:txBody>
        </p:sp>
        <p:sp>
          <p:nvSpPr>
            <p:cNvPr id="490" name="Shape 490"/>
            <p:cNvSpPr/>
            <p:nvPr/>
          </p:nvSpPr>
          <p:spPr>
            <a:xfrm>
              <a:off x="4090928" y="4503967"/>
              <a:ext cx="1175322" cy="286232"/>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490"/>
                </a:spcAft>
                <a:buSzPct val="25000"/>
                <a:buNone/>
              </a:pPr>
              <a:r>
                <a:rPr b="1" baseline="0" i="0" lang="en-US" sz="1400" u="none" cap="none" strike="noStrike">
                  <a:solidFill>
                    <a:schemeClr val="dk1"/>
                  </a:solidFill>
                  <a:latin typeface="Calibri"/>
                  <a:ea typeface="Calibri"/>
                  <a:cs typeface="Calibri"/>
                  <a:sym typeface="Calibri"/>
                </a:rPr>
                <a:t>Social Media </a:t>
              </a:r>
            </a:p>
          </p:txBody>
        </p:sp>
        <p:sp>
          <p:nvSpPr>
            <p:cNvPr id="491" name="Shape 491"/>
            <p:cNvSpPr/>
            <p:nvPr/>
          </p:nvSpPr>
          <p:spPr>
            <a:xfrm>
              <a:off x="4282501" y="6114567"/>
              <a:ext cx="798617" cy="286232"/>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490"/>
                </a:spcAft>
                <a:buSzPct val="25000"/>
                <a:buNone/>
              </a:pPr>
              <a:r>
                <a:rPr b="1" baseline="0" i="0" lang="en-US" sz="1400" u="none" cap="none" strike="noStrike">
                  <a:solidFill>
                    <a:schemeClr val="dk1"/>
                  </a:solidFill>
                  <a:latin typeface="Calibri"/>
                  <a:ea typeface="Calibri"/>
                  <a:cs typeface="Calibri"/>
                  <a:sym typeface="Calibri"/>
                </a:rPr>
                <a:t>Gaming </a:t>
              </a:r>
            </a:p>
          </p:txBody>
        </p:sp>
        <p:pic>
          <p:nvPicPr>
            <p:cNvPr id="492" name="Shape 492"/>
            <p:cNvPicPr preferRelativeResize="0"/>
            <p:nvPr/>
          </p:nvPicPr>
          <p:blipFill rotWithShape="1">
            <a:blip r:embed="rId3">
              <a:alphaModFix/>
            </a:blip>
            <a:srcRect b="0" l="0" r="0" t="0"/>
            <a:stretch/>
          </p:blipFill>
          <p:spPr>
            <a:xfrm>
              <a:off x="3867046" y="3060517"/>
              <a:ext cx="1444629" cy="1586565"/>
            </a:xfrm>
            <a:prstGeom prst="rect">
              <a:avLst/>
            </a:prstGeom>
            <a:noFill/>
            <a:ln>
              <a:noFill/>
            </a:ln>
          </p:spPr>
        </p:pic>
        <p:pic>
          <p:nvPicPr>
            <p:cNvPr id="493" name="Shape 493"/>
            <p:cNvPicPr preferRelativeResize="0"/>
            <p:nvPr/>
          </p:nvPicPr>
          <p:blipFill rotWithShape="1">
            <a:blip r:embed="rId4">
              <a:alphaModFix/>
            </a:blip>
            <a:srcRect b="0" l="0" r="0" t="0"/>
            <a:stretch/>
          </p:blipFill>
          <p:spPr>
            <a:xfrm>
              <a:off x="4113212" y="1634479"/>
              <a:ext cx="1194213" cy="965170"/>
            </a:xfrm>
            <a:prstGeom prst="rect">
              <a:avLst/>
            </a:prstGeom>
            <a:noFill/>
            <a:ln>
              <a:noFill/>
            </a:ln>
          </p:spPr>
        </p:pic>
        <p:pic>
          <p:nvPicPr>
            <p:cNvPr id="494" name="Shape 494"/>
            <p:cNvPicPr preferRelativeResize="0"/>
            <p:nvPr/>
          </p:nvPicPr>
          <p:blipFill rotWithShape="1">
            <a:blip r:embed="rId5">
              <a:alphaModFix/>
            </a:blip>
            <a:srcRect b="0" l="0" r="0" t="0"/>
            <a:stretch/>
          </p:blipFill>
          <p:spPr>
            <a:xfrm>
              <a:off x="4179128" y="5058139"/>
              <a:ext cx="846469" cy="684121"/>
            </a:xfrm>
            <a:prstGeom prst="rect">
              <a:avLst/>
            </a:prstGeom>
            <a:noFill/>
            <a:ln>
              <a:noFill/>
            </a:ln>
          </p:spPr>
        </p:pic>
      </p:grpSp>
      <p:sp>
        <p:nvSpPr>
          <p:cNvPr id="495" name="Shape 495"/>
          <p:cNvSpPr/>
          <p:nvPr/>
        </p:nvSpPr>
        <p:spPr>
          <a:xfrm>
            <a:off x="1555949" y="190072"/>
            <a:ext cx="10405863" cy="461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2400" u="none" cap="none" strike="noStrike">
                <a:solidFill>
                  <a:srgbClr val="00B050"/>
                </a:solidFill>
                <a:latin typeface="Calibri"/>
                <a:ea typeface="Calibri"/>
                <a:cs typeface="Calibri"/>
                <a:sym typeface="Calibri"/>
              </a:rPr>
              <a:t>11) If Wearable potential is realized, these 6 Industries are poised to capitalize </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0" name="Shape 500"/>
        <p:cNvGrpSpPr/>
        <p:nvPr/>
      </p:nvGrpSpPr>
      <p:grpSpPr>
        <a:xfrm>
          <a:off x="0" y="0"/>
          <a:ext cx="0" cy="0"/>
          <a:chOff x="0" y="0"/>
          <a:chExt cx="0" cy="0"/>
        </a:xfrm>
      </p:grpSpPr>
      <p:sp>
        <p:nvSpPr>
          <p:cNvPr id="501" name="Shape 501"/>
          <p:cNvSpPr/>
          <p:nvPr/>
        </p:nvSpPr>
        <p:spPr>
          <a:xfrm>
            <a:off x="0" y="838200"/>
            <a:ext cx="12188824" cy="6019799"/>
          </a:xfrm>
          <a:prstGeom prst="rect">
            <a:avLst/>
          </a:prstGeom>
          <a:solidFill>
            <a:schemeClr val="lt1">
              <a:alpha val="75686"/>
            </a:schemeClr>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grpSp>
        <p:nvGrpSpPr>
          <p:cNvPr id="502" name="Shape 502"/>
          <p:cNvGrpSpPr/>
          <p:nvPr/>
        </p:nvGrpSpPr>
        <p:grpSpPr>
          <a:xfrm>
            <a:off x="308997" y="304800"/>
            <a:ext cx="11879826" cy="6095999"/>
            <a:chOff x="308997" y="304800"/>
            <a:chExt cx="11879826" cy="6095999"/>
          </a:xfrm>
        </p:grpSpPr>
        <p:sp>
          <p:nvSpPr>
            <p:cNvPr id="503" name="Shape 503"/>
            <p:cNvSpPr/>
            <p:nvPr/>
          </p:nvSpPr>
          <p:spPr>
            <a:xfrm>
              <a:off x="1979611" y="304800"/>
              <a:ext cx="7770812" cy="369332"/>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grpSp>
          <p:nvGrpSpPr>
            <p:cNvPr id="504" name="Shape 504"/>
            <p:cNvGrpSpPr/>
            <p:nvPr/>
          </p:nvGrpSpPr>
          <p:grpSpPr>
            <a:xfrm>
              <a:off x="308997" y="1671309"/>
              <a:ext cx="11879826" cy="4729490"/>
              <a:chOff x="308997" y="1671309"/>
              <a:chExt cx="11879826" cy="4729490"/>
            </a:xfrm>
          </p:grpSpPr>
          <p:sp>
            <p:nvSpPr>
              <p:cNvPr id="505" name="Shape 505"/>
              <p:cNvSpPr/>
              <p:nvPr/>
            </p:nvSpPr>
            <p:spPr>
              <a:xfrm>
                <a:off x="4914501" y="4905296"/>
                <a:ext cx="7274321" cy="990599"/>
              </a:xfrm>
              <a:prstGeom prst="rect">
                <a:avLst/>
              </a:prstGeom>
              <a:solidFill>
                <a:srgbClr val="FFC000"/>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grpSp>
            <p:nvGrpSpPr>
              <p:cNvPr id="506" name="Shape 506"/>
              <p:cNvGrpSpPr/>
              <p:nvPr/>
            </p:nvGrpSpPr>
            <p:grpSpPr>
              <a:xfrm>
                <a:off x="308997" y="2159452"/>
                <a:ext cx="2895600" cy="3886200"/>
                <a:chOff x="308997" y="2159452"/>
                <a:chExt cx="2895600" cy="3886200"/>
              </a:xfrm>
            </p:grpSpPr>
            <p:sp>
              <p:nvSpPr>
                <p:cNvPr id="507" name="Shape 507"/>
                <p:cNvSpPr/>
                <p:nvPr/>
              </p:nvSpPr>
              <p:spPr>
                <a:xfrm>
                  <a:off x="308997" y="2159452"/>
                  <a:ext cx="2895600" cy="3886200"/>
                </a:xfrm>
                <a:prstGeom prst="roundRect">
                  <a:avLst>
                    <a:gd fmla="val 16667" name="adj"/>
                  </a:avLst>
                </a:prstGeom>
                <a:solidFill>
                  <a:srgbClr val="FEE599"/>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508" name="Shape 508"/>
                <p:cNvSpPr/>
                <p:nvPr/>
              </p:nvSpPr>
              <p:spPr>
                <a:xfrm>
                  <a:off x="662958" y="2532891"/>
                  <a:ext cx="2513012" cy="313932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1800" u="none" cap="none" strike="noStrike">
                      <a:solidFill>
                        <a:srgbClr val="000000"/>
                      </a:solidFill>
                      <a:latin typeface="Calibri"/>
                      <a:ea typeface="Calibri"/>
                      <a:cs typeface="Calibri"/>
                      <a:sym typeface="Calibri"/>
                    </a:rPr>
                    <a:t>If your business is in </a:t>
                  </a:r>
                </a:p>
                <a:p>
                  <a:pPr indent="0" lvl="0" marL="0" marR="0" rtl="0" algn="l">
                    <a:spcBef>
                      <a:spcPts val="0"/>
                    </a:spcBef>
                    <a:buSzPct val="25000"/>
                    <a:buNone/>
                  </a:pPr>
                  <a:r>
                    <a:rPr b="1" baseline="0" i="0" lang="en-US" sz="1800" u="none" cap="none" strike="noStrike">
                      <a:solidFill>
                        <a:srgbClr val="000000"/>
                      </a:solidFill>
                      <a:latin typeface="Calibri"/>
                      <a:ea typeface="Calibri"/>
                      <a:cs typeface="Calibri"/>
                      <a:sym typeface="Calibri"/>
                    </a:rPr>
                    <a:t>one of the following six industries PwC says it’s best poised to take advantage of the Wearable trend, it’s high time you should give Wearable the due respect it deserves in your Strategy for current Fiscal Year </a:t>
                  </a:r>
                </a:p>
              </p:txBody>
            </p:sp>
          </p:grpSp>
          <p:sp>
            <p:nvSpPr>
              <p:cNvPr id="509" name="Shape 509"/>
              <p:cNvSpPr/>
              <p:nvPr/>
            </p:nvSpPr>
            <p:spPr>
              <a:xfrm>
                <a:off x="4875210" y="1780492"/>
                <a:ext cx="7313612" cy="990599"/>
              </a:xfrm>
              <a:prstGeom prst="rect">
                <a:avLst/>
              </a:prstGeom>
              <a:solidFill>
                <a:srgbClr val="FFC000"/>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510" name="Shape 510"/>
              <p:cNvSpPr/>
              <p:nvPr/>
            </p:nvSpPr>
            <p:spPr>
              <a:xfrm>
                <a:off x="5637212" y="2001532"/>
                <a:ext cx="6092825" cy="572464"/>
              </a:xfrm>
              <a:prstGeom prst="rect">
                <a:avLst/>
              </a:prstGeom>
              <a:noFill/>
              <a:ln>
                <a:noFill/>
              </a:ln>
            </p:spPr>
            <p:txBody>
              <a:bodyPr anchorCtr="0" anchor="t" bIns="45700" lIns="91425" rIns="91425" tIns="45700">
                <a:noAutofit/>
              </a:bodyPr>
              <a:lstStyle/>
              <a:p>
                <a:pPr indent="-57150" lvl="1" marL="57150" marR="0" rtl="0" algn="l">
                  <a:lnSpc>
                    <a:spcPct val="90000"/>
                  </a:lnSpc>
                  <a:spcBef>
                    <a:spcPts val="0"/>
                  </a:spcBef>
                  <a:spcAft>
                    <a:spcPts val="0"/>
                  </a:spcAft>
                  <a:buClr>
                    <a:srgbClr val="0C0C0C"/>
                  </a:buClr>
                  <a:buSzPct val="100000"/>
                  <a:buFont typeface="Calibri"/>
                  <a:buChar char="•"/>
                </a:pPr>
                <a:r>
                  <a:rPr b="1" baseline="0" i="0" lang="en-US" sz="1600" u="none" cap="none" strike="noStrike">
                    <a:solidFill>
                      <a:srgbClr val="0C0C0C"/>
                    </a:solidFill>
                    <a:latin typeface="Calibri"/>
                    <a:ea typeface="Calibri"/>
                    <a:cs typeface="Calibri"/>
                    <a:sym typeface="Calibri"/>
                  </a:rPr>
                  <a:t>More Wearables screens gives more scope to the marketers </a:t>
                </a:r>
              </a:p>
              <a:p>
                <a:pPr indent="-57150" lvl="1" marL="57150" marR="0" rtl="0" algn="l">
                  <a:lnSpc>
                    <a:spcPct val="90000"/>
                  </a:lnSpc>
                  <a:spcBef>
                    <a:spcPts val="240"/>
                  </a:spcBef>
                  <a:spcAft>
                    <a:spcPts val="240"/>
                  </a:spcAft>
                  <a:buClr>
                    <a:srgbClr val="0C0C0C"/>
                  </a:buClr>
                  <a:buSzPct val="100000"/>
                  <a:buFont typeface="Calibri"/>
                  <a:buChar char="•"/>
                </a:pPr>
                <a:r>
                  <a:rPr b="1" baseline="0" i="0" lang="en-US" sz="1600" u="none" cap="none" strike="noStrike">
                    <a:solidFill>
                      <a:srgbClr val="0C0C0C"/>
                    </a:solidFill>
                    <a:latin typeface="Calibri"/>
                    <a:ea typeface="Calibri"/>
                    <a:cs typeface="Calibri"/>
                    <a:sym typeface="Calibri"/>
                  </a:rPr>
                  <a:t>More Customized , Targeted and Engaging  Advertisement </a:t>
                </a:r>
              </a:p>
            </p:txBody>
          </p:sp>
          <p:sp>
            <p:nvSpPr>
              <p:cNvPr id="511" name="Shape 511"/>
              <p:cNvSpPr/>
              <p:nvPr/>
            </p:nvSpPr>
            <p:spPr>
              <a:xfrm>
                <a:off x="4875212" y="3390662"/>
                <a:ext cx="7313612" cy="990599"/>
              </a:xfrm>
              <a:prstGeom prst="rect">
                <a:avLst/>
              </a:prstGeom>
              <a:solidFill>
                <a:srgbClr val="FFC000"/>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512" name="Shape 512"/>
              <p:cNvSpPr/>
              <p:nvPr/>
            </p:nvSpPr>
            <p:spPr>
              <a:xfrm>
                <a:off x="5676501" y="3599730"/>
                <a:ext cx="5523309" cy="572464"/>
              </a:xfrm>
              <a:prstGeom prst="rect">
                <a:avLst/>
              </a:prstGeom>
              <a:noFill/>
              <a:ln>
                <a:noFill/>
              </a:ln>
            </p:spPr>
            <p:txBody>
              <a:bodyPr anchorCtr="0" anchor="t" bIns="45700" lIns="91425" rIns="91425" tIns="45700">
                <a:noAutofit/>
              </a:bodyPr>
              <a:lstStyle/>
              <a:p>
                <a:pPr indent="-57150" lvl="1" marL="57150" marR="0" rtl="0" algn="l">
                  <a:lnSpc>
                    <a:spcPct val="90000"/>
                  </a:lnSpc>
                  <a:spcBef>
                    <a:spcPts val="0"/>
                  </a:spcBef>
                  <a:spcAft>
                    <a:spcPts val="0"/>
                  </a:spcAft>
                  <a:buClr>
                    <a:srgbClr val="0C0C0C"/>
                  </a:buClr>
                  <a:buSzPct val="100000"/>
                  <a:buFont typeface="Calibri"/>
                  <a:buChar char="•"/>
                </a:pPr>
                <a:r>
                  <a:rPr b="1" baseline="0" i="0" lang="en-US" sz="1600" u="none" cap="none" strike="noStrike">
                    <a:solidFill>
                      <a:srgbClr val="0C0C0C"/>
                    </a:solidFill>
                    <a:latin typeface="Calibri"/>
                    <a:ea typeface="Calibri"/>
                    <a:cs typeface="Calibri"/>
                    <a:sym typeface="Calibri"/>
                  </a:rPr>
                  <a:t>Help health-conscious people monitor everything from   </a:t>
                </a:r>
              </a:p>
              <a:p>
                <a:pPr indent="0" lvl="1" marL="0" marR="0" rtl="0" algn="l">
                  <a:lnSpc>
                    <a:spcPct val="90000"/>
                  </a:lnSpc>
                  <a:spcBef>
                    <a:spcPts val="240"/>
                  </a:spcBef>
                  <a:spcAft>
                    <a:spcPts val="240"/>
                  </a:spcAft>
                  <a:buSzPct val="25000"/>
                  <a:buNone/>
                </a:pPr>
                <a:r>
                  <a:rPr b="1" baseline="0" i="0" lang="en-US" sz="1600" u="none" cap="none" strike="noStrike">
                    <a:solidFill>
                      <a:srgbClr val="0C0C0C"/>
                    </a:solidFill>
                    <a:latin typeface="Calibri"/>
                    <a:ea typeface="Calibri"/>
                    <a:cs typeface="Calibri"/>
                    <a:sym typeface="Calibri"/>
                  </a:rPr>
                  <a:t>   calories consumed and burned to steps taken to sleep</a:t>
                </a:r>
              </a:p>
            </p:txBody>
          </p:sp>
          <p:sp>
            <p:nvSpPr>
              <p:cNvPr id="513" name="Shape 513"/>
              <p:cNvSpPr/>
              <p:nvPr/>
            </p:nvSpPr>
            <p:spPr>
              <a:xfrm>
                <a:off x="5672455" y="5021635"/>
                <a:ext cx="6512321" cy="757130"/>
              </a:xfrm>
              <a:prstGeom prst="rect">
                <a:avLst/>
              </a:prstGeom>
              <a:noFill/>
              <a:ln>
                <a:noFill/>
              </a:ln>
            </p:spPr>
            <p:txBody>
              <a:bodyPr anchorCtr="0" anchor="t" bIns="45700" lIns="91425" rIns="91425" tIns="45700">
                <a:noAutofit/>
              </a:bodyPr>
              <a:lstStyle/>
              <a:p>
                <a:pPr indent="-57150" lvl="1" marL="57150" marR="0" rtl="0" algn="l">
                  <a:lnSpc>
                    <a:spcPct val="90000"/>
                  </a:lnSpc>
                  <a:spcBef>
                    <a:spcPts val="0"/>
                  </a:spcBef>
                  <a:spcAft>
                    <a:spcPts val="240"/>
                  </a:spcAft>
                  <a:buClr>
                    <a:schemeClr val="dk1"/>
                  </a:buClr>
                  <a:buSzPct val="100000"/>
                  <a:buFont typeface="Calibri"/>
                  <a:buChar char="•"/>
                </a:pPr>
                <a:r>
                  <a:rPr b="1" baseline="0" i="0" lang="en-US" sz="1600" u="none" cap="none" strike="noStrike">
                    <a:solidFill>
                      <a:schemeClr val="dk1"/>
                    </a:solidFill>
                    <a:latin typeface="Calibri"/>
                    <a:ea typeface="Calibri"/>
                    <a:cs typeface="Calibri"/>
                    <a:sym typeface="Calibri"/>
                  </a:rPr>
                  <a:t>76 percent says they’d like to use wearable tech for more “pleasant, efficient” shopping experiences -- from pre-store , in-store product and deal research and comparison, all the way to the checkout</a:t>
                </a:r>
              </a:p>
            </p:txBody>
          </p:sp>
          <p:sp>
            <p:nvSpPr>
              <p:cNvPr id="514" name="Shape 514"/>
              <p:cNvSpPr/>
              <p:nvPr/>
            </p:nvSpPr>
            <p:spPr>
              <a:xfrm>
                <a:off x="4090762" y="1671309"/>
                <a:ext cx="1175655" cy="1175655"/>
              </a:xfrm>
              <a:prstGeom prst="ellipse">
                <a:avLst/>
              </a:prstGeom>
              <a:solidFill>
                <a:srgbClr val="2E75B5"/>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515" name="Shape 515"/>
              <p:cNvSpPr/>
              <p:nvPr/>
            </p:nvSpPr>
            <p:spPr>
              <a:xfrm>
                <a:off x="4090762" y="3319028"/>
                <a:ext cx="1175655" cy="1175655"/>
              </a:xfrm>
              <a:prstGeom prst="ellipse">
                <a:avLst/>
              </a:prstGeom>
              <a:solidFill>
                <a:srgbClr val="FF0000"/>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516" name="Shape 516"/>
              <p:cNvSpPr/>
              <p:nvPr/>
            </p:nvSpPr>
            <p:spPr>
              <a:xfrm>
                <a:off x="4090762" y="4865082"/>
                <a:ext cx="1175655" cy="1175655"/>
              </a:xfrm>
              <a:prstGeom prst="ellipse">
                <a:avLst/>
              </a:prstGeom>
              <a:solidFill>
                <a:srgbClr val="00B050"/>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pic>
            <p:nvPicPr>
              <p:cNvPr id="517" name="Shape 517"/>
              <p:cNvPicPr preferRelativeResize="0"/>
              <p:nvPr/>
            </p:nvPicPr>
            <p:blipFill rotWithShape="1">
              <a:blip r:embed="rId3">
                <a:alphaModFix/>
              </a:blip>
              <a:srcRect b="27021" l="21397" r="24762" t="22423"/>
              <a:stretch/>
            </p:blipFill>
            <p:spPr>
              <a:xfrm>
                <a:off x="4270719" y="1757184"/>
                <a:ext cx="909292" cy="937707"/>
              </a:xfrm>
              <a:prstGeom prst="rect">
                <a:avLst/>
              </a:prstGeom>
              <a:noFill/>
              <a:ln>
                <a:noFill/>
              </a:ln>
            </p:spPr>
          </p:pic>
          <p:sp>
            <p:nvSpPr>
              <p:cNvPr id="518" name="Shape 518"/>
              <p:cNvSpPr/>
              <p:nvPr/>
            </p:nvSpPr>
            <p:spPr>
              <a:xfrm>
                <a:off x="4409903" y="3656483"/>
                <a:ext cx="493201" cy="493201"/>
              </a:xfrm>
              <a:prstGeom prst="plus">
                <a:avLst>
                  <a:gd fmla="val 25000" name="adj"/>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pic>
            <p:nvPicPr>
              <p:cNvPr id="519" name="Shape 519"/>
              <p:cNvPicPr preferRelativeResize="0"/>
              <p:nvPr/>
            </p:nvPicPr>
            <p:blipFill rotWithShape="1">
              <a:blip r:embed="rId4">
                <a:alphaModFix/>
              </a:blip>
              <a:srcRect b="0" l="0" r="0" t="0"/>
              <a:stretch/>
            </p:blipFill>
            <p:spPr>
              <a:xfrm>
                <a:off x="3931473" y="4616642"/>
                <a:ext cx="1494231" cy="1641040"/>
              </a:xfrm>
              <a:prstGeom prst="rect">
                <a:avLst/>
              </a:prstGeom>
              <a:noFill/>
              <a:ln>
                <a:noFill/>
              </a:ln>
            </p:spPr>
          </p:pic>
          <p:sp>
            <p:nvSpPr>
              <p:cNvPr id="520" name="Shape 520"/>
              <p:cNvSpPr/>
              <p:nvPr/>
            </p:nvSpPr>
            <p:spPr>
              <a:xfrm>
                <a:off x="4113212" y="2837967"/>
                <a:ext cx="1072665" cy="286232"/>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490"/>
                  </a:spcAft>
                  <a:buSzPct val="25000"/>
                  <a:buNone/>
                </a:pPr>
                <a:r>
                  <a:rPr b="1" baseline="0" i="0" lang="en-US" sz="1400" u="none" cap="none" strike="noStrike">
                    <a:solidFill>
                      <a:schemeClr val="dk1"/>
                    </a:solidFill>
                    <a:latin typeface="Calibri"/>
                    <a:ea typeface="Calibri"/>
                    <a:cs typeface="Calibri"/>
                    <a:sym typeface="Calibri"/>
                  </a:rPr>
                  <a:t>Advertising </a:t>
                </a:r>
              </a:p>
            </p:txBody>
          </p:sp>
          <p:sp>
            <p:nvSpPr>
              <p:cNvPr id="521" name="Shape 521"/>
              <p:cNvSpPr/>
              <p:nvPr/>
            </p:nvSpPr>
            <p:spPr>
              <a:xfrm>
                <a:off x="4338592" y="4503967"/>
                <a:ext cx="679993" cy="286232"/>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490"/>
                  </a:spcAft>
                  <a:buSzPct val="25000"/>
                  <a:buNone/>
                </a:pPr>
                <a:r>
                  <a:rPr b="1" baseline="0" i="0" lang="en-US" sz="1400" u="none" cap="none" strike="noStrike">
                    <a:solidFill>
                      <a:srgbClr val="0C0C0C"/>
                    </a:solidFill>
                    <a:latin typeface="Calibri"/>
                    <a:ea typeface="Calibri"/>
                    <a:cs typeface="Calibri"/>
                    <a:sym typeface="Calibri"/>
                  </a:rPr>
                  <a:t>Health</a:t>
                </a:r>
              </a:p>
            </p:txBody>
          </p:sp>
          <p:sp>
            <p:nvSpPr>
              <p:cNvPr id="522" name="Shape 522"/>
              <p:cNvSpPr/>
              <p:nvPr/>
            </p:nvSpPr>
            <p:spPr>
              <a:xfrm>
                <a:off x="4376662" y="6114567"/>
                <a:ext cx="610295" cy="286232"/>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490"/>
                  </a:spcAft>
                  <a:buSzPct val="25000"/>
                  <a:buNone/>
                </a:pPr>
                <a:r>
                  <a:rPr b="1" baseline="0" i="0" lang="en-US" sz="1400" u="none" cap="none" strike="noStrike">
                    <a:solidFill>
                      <a:srgbClr val="0C0C0C"/>
                    </a:solidFill>
                    <a:latin typeface="Calibri"/>
                    <a:ea typeface="Calibri"/>
                    <a:cs typeface="Calibri"/>
                    <a:sym typeface="Calibri"/>
                  </a:rPr>
                  <a:t>Retail</a:t>
                </a:r>
              </a:p>
            </p:txBody>
          </p:sp>
        </p:grpSp>
      </p:grpSp>
      <p:sp>
        <p:nvSpPr>
          <p:cNvPr id="523" name="Shape 523"/>
          <p:cNvSpPr/>
          <p:nvPr/>
        </p:nvSpPr>
        <p:spPr>
          <a:xfrm>
            <a:off x="1313561" y="298341"/>
            <a:ext cx="10405863" cy="461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2400" u="none" cap="none" strike="noStrike">
                <a:solidFill>
                  <a:srgbClr val="00B050"/>
                </a:solidFill>
                <a:latin typeface="Calibri"/>
                <a:ea typeface="Calibri"/>
                <a:cs typeface="Calibri"/>
                <a:sym typeface="Calibri"/>
              </a:rPr>
              <a:t>If Wearable potential is realized, these 6 Industries are poised to capitalize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8" name="Shape 528"/>
        <p:cNvGrpSpPr/>
        <p:nvPr/>
      </p:nvGrpSpPr>
      <p:grpSpPr>
        <a:xfrm>
          <a:off x="0" y="0"/>
          <a:ext cx="0" cy="0"/>
          <a:chOff x="0" y="0"/>
          <a:chExt cx="0" cy="0"/>
        </a:xfrm>
      </p:grpSpPr>
      <p:sp>
        <p:nvSpPr>
          <p:cNvPr id="529" name="Shape 529"/>
          <p:cNvSpPr/>
          <p:nvPr/>
        </p:nvSpPr>
        <p:spPr>
          <a:xfrm>
            <a:off x="0" y="838200"/>
            <a:ext cx="12188824" cy="6019799"/>
          </a:xfrm>
          <a:prstGeom prst="rect">
            <a:avLst/>
          </a:prstGeom>
          <a:solidFill>
            <a:schemeClr val="lt1">
              <a:alpha val="75686"/>
            </a:schemeClr>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530" name="Shape 530"/>
          <p:cNvSpPr/>
          <p:nvPr/>
        </p:nvSpPr>
        <p:spPr>
          <a:xfrm>
            <a:off x="0" y="6247685"/>
            <a:ext cx="12188824" cy="229314"/>
          </a:xfrm>
          <a:prstGeom prst="rect">
            <a:avLst/>
          </a:prstGeom>
          <a:solidFill>
            <a:srgbClr val="00B050"/>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pic>
        <p:nvPicPr>
          <p:cNvPr id="531" name="Shape 531"/>
          <p:cNvPicPr preferRelativeResize="0"/>
          <p:nvPr/>
        </p:nvPicPr>
        <p:blipFill rotWithShape="1">
          <a:blip r:embed="rId3">
            <a:alphaModFix/>
          </a:blip>
          <a:srcRect b="21327" l="21542" r="0" t="22567"/>
          <a:stretch/>
        </p:blipFill>
        <p:spPr>
          <a:xfrm flipH="1" rot="10800000">
            <a:off x="-1588" y="6096000"/>
            <a:ext cx="12190413" cy="151684"/>
          </a:xfrm>
          <a:prstGeom prst="rect">
            <a:avLst/>
          </a:prstGeom>
          <a:noFill/>
          <a:ln>
            <a:noFill/>
          </a:ln>
        </p:spPr>
      </p:pic>
      <p:sp>
        <p:nvSpPr>
          <p:cNvPr id="532" name="Shape 532"/>
          <p:cNvSpPr/>
          <p:nvPr/>
        </p:nvSpPr>
        <p:spPr>
          <a:xfrm>
            <a:off x="1522412" y="152400"/>
            <a:ext cx="5380318" cy="52309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2799" u="none" cap="none" strike="noStrike">
                <a:solidFill>
                  <a:srgbClr val="00B050"/>
                </a:solidFill>
                <a:latin typeface="Calibri"/>
                <a:ea typeface="Calibri"/>
                <a:cs typeface="Calibri"/>
                <a:sym typeface="Calibri"/>
              </a:rPr>
              <a:t>12) Future of Wearable Technology</a:t>
            </a:r>
          </a:p>
        </p:txBody>
      </p:sp>
      <p:pic>
        <p:nvPicPr>
          <p:cNvPr id="533" name="Shape 533"/>
          <p:cNvPicPr preferRelativeResize="0"/>
          <p:nvPr/>
        </p:nvPicPr>
        <p:blipFill rotWithShape="1">
          <a:blip r:embed="rId4">
            <a:alphaModFix/>
          </a:blip>
          <a:srcRect b="0" l="0" r="0" t="0"/>
          <a:stretch/>
        </p:blipFill>
        <p:spPr>
          <a:xfrm>
            <a:off x="0" y="1440696"/>
            <a:ext cx="12188824" cy="4425988"/>
          </a:xfrm>
          <a:prstGeom prst="rect">
            <a:avLst/>
          </a:prstGeom>
          <a:noFill/>
          <a:ln>
            <a:noFill/>
          </a:ln>
        </p:spPr>
      </p:pic>
      <p:sp>
        <p:nvSpPr>
          <p:cNvPr id="534" name="Shape 534"/>
          <p:cNvSpPr/>
          <p:nvPr/>
        </p:nvSpPr>
        <p:spPr>
          <a:xfrm>
            <a:off x="4722812" y="5437814"/>
            <a:ext cx="3208827" cy="52321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2800" u="none" cap="none" strike="noStrike">
                <a:solidFill>
                  <a:srgbClr val="1F3864"/>
                </a:solidFill>
                <a:latin typeface="Calibri"/>
                <a:ea typeface="Calibri"/>
                <a:cs typeface="Calibri"/>
                <a:sym typeface="Calibri"/>
              </a:rPr>
              <a:t>Future of Wearables</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9" name="Shape 539"/>
        <p:cNvGrpSpPr/>
        <p:nvPr/>
      </p:nvGrpSpPr>
      <p:grpSpPr>
        <a:xfrm>
          <a:off x="0" y="0"/>
          <a:ext cx="0" cy="0"/>
          <a:chOff x="0" y="0"/>
          <a:chExt cx="0" cy="0"/>
        </a:xfrm>
      </p:grpSpPr>
      <p:sp>
        <p:nvSpPr>
          <p:cNvPr id="540" name="Shape 540"/>
          <p:cNvSpPr/>
          <p:nvPr/>
        </p:nvSpPr>
        <p:spPr>
          <a:xfrm>
            <a:off x="9589360" y="4555942"/>
            <a:ext cx="928354" cy="800844"/>
          </a:xfrm>
          <a:prstGeom prst="rightArrow">
            <a:avLst>
              <a:gd fmla="val 50000" name="adj1"/>
              <a:gd fmla="val 50000" name="adj2"/>
            </a:avLst>
          </a:prstGeom>
          <a:solidFill>
            <a:srgbClr val="B3C6E7"/>
          </a:solidFill>
          <a:ln>
            <a:noFill/>
          </a:ln>
        </p:spPr>
        <p:txBody>
          <a:bodyPr anchorCtr="0" anchor="ctr" bIns="45700" lIns="91425" rIns="91425" tIns="45700">
            <a:noAutofit/>
          </a:bodyPr>
          <a:lstStyle/>
          <a:p>
            <a:pPr indent="0" lvl="0" marL="0" marR="0" rtl="0" algn="ctr">
              <a:spcBef>
                <a:spcPts val="0"/>
              </a:spcBef>
              <a:buNone/>
            </a:pPr>
            <a:r>
              <a:t/>
            </a:r>
            <a:endParaRPr b="0" baseline="0" i="0" sz="1799" u="none" cap="none" strike="noStrike">
              <a:solidFill>
                <a:schemeClr val="lt1"/>
              </a:solidFill>
              <a:latin typeface="Calibri"/>
              <a:ea typeface="Calibri"/>
              <a:cs typeface="Calibri"/>
              <a:sym typeface="Calibri"/>
            </a:endParaRPr>
          </a:p>
        </p:txBody>
      </p:sp>
      <p:sp>
        <p:nvSpPr>
          <p:cNvPr id="541" name="Shape 541"/>
          <p:cNvSpPr txBox="1"/>
          <p:nvPr>
            <p:ph idx="10" type="dt"/>
          </p:nvPr>
        </p:nvSpPr>
        <p:spPr>
          <a:xfrm>
            <a:off x="10686681" y="6538101"/>
            <a:ext cx="996424" cy="319004"/>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baseline="0" i="0" lang="en-US" sz="1200" u="none" cap="none" strike="noStrike">
                <a:solidFill>
                  <a:srgbClr val="FFFF00"/>
                </a:solidFill>
                <a:latin typeface="Calibri"/>
                <a:ea typeface="Calibri"/>
                <a:cs typeface="Calibri"/>
                <a:sym typeface="Calibri"/>
              </a:rPr>
              <a:t>8/10/2015</a:t>
            </a:r>
          </a:p>
        </p:txBody>
      </p:sp>
      <p:sp>
        <p:nvSpPr>
          <p:cNvPr id="542" name="Shape 542"/>
          <p:cNvSpPr txBox="1"/>
          <p:nvPr>
            <p:ph idx="12" type="sldNum"/>
          </p:nvPr>
        </p:nvSpPr>
        <p:spPr>
          <a:xfrm>
            <a:off x="8608357" y="6356351"/>
            <a:ext cx="2742485"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
        <p:nvSpPr>
          <p:cNvPr id="543" name="Shape 543"/>
          <p:cNvSpPr/>
          <p:nvPr/>
        </p:nvSpPr>
        <p:spPr>
          <a:xfrm>
            <a:off x="9958965" y="2138306"/>
            <a:ext cx="1974843" cy="1153861"/>
          </a:xfrm>
          <a:prstGeom prst="rect">
            <a:avLst/>
          </a:prstGeom>
          <a:noFill/>
          <a:ln>
            <a:noFill/>
          </a:ln>
        </p:spPr>
        <p:txBody>
          <a:bodyPr anchorCtr="0" anchor="t" bIns="45700" lIns="91425" rIns="91425" tIns="45700">
            <a:noAutofit/>
          </a:bodyPr>
          <a:lstStyle/>
          <a:p>
            <a:pPr indent="-285664" lvl="0" marL="285664" marR="0" rtl="0" algn="l">
              <a:spcBef>
                <a:spcPts val="0"/>
              </a:spcBef>
              <a:spcAft>
                <a:spcPts val="1500"/>
              </a:spcAft>
              <a:buClr>
                <a:schemeClr val="dk1"/>
              </a:buClr>
              <a:buSzPct val="100000"/>
              <a:buFont typeface="Arial"/>
              <a:buChar char="•"/>
            </a:pPr>
            <a:r>
              <a:rPr b="1" baseline="0" i="0" lang="en-US" sz="1100" u="none" cap="none" strike="noStrike">
                <a:solidFill>
                  <a:schemeClr val="dk1"/>
                </a:solidFill>
                <a:latin typeface="Arial"/>
                <a:ea typeface="Arial"/>
                <a:cs typeface="Arial"/>
                <a:sym typeface="Arial"/>
              </a:rPr>
              <a:t>Long Distance Togetherness</a:t>
            </a:r>
          </a:p>
          <a:p>
            <a:pPr indent="-285664" lvl="0" marL="285664" marR="0" rtl="0" algn="l">
              <a:spcBef>
                <a:spcPts val="0"/>
              </a:spcBef>
              <a:spcAft>
                <a:spcPts val="1500"/>
              </a:spcAft>
              <a:buClr>
                <a:schemeClr val="dk1"/>
              </a:buClr>
              <a:buSzPct val="100000"/>
              <a:buFont typeface="Arial"/>
              <a:buChar char="•"/>
            </a:pPr>
            <a:r>
              <a:rPr b="1" baseline="0" i="0" lang="en-US" sz="1100" u="none" cap="none" strike="noStrike">
                <a:solidFill>
                  <a:schemeClr val="dk1"/>
                </a:solidFill>
                <a:latin typeface="Arial"/>
                <a:ea typeface="Arial"/>
                <a:cs typeface="Arial"/>
                <a:sym typeface="Arial"/>
              </a:rPr>
              <a:t>Data Streamed Care</a:t>
            </a:r>
          </a:p>
          <a:p>
            <a:pPr indent="-285664" lvl="0" marL="285664" marR="0" rtl="0" algn="l">
              <a:spcBef>
                <a:spcPts val="0"/>
              </a:spcBef>
              <a:spcAft>
                <a:spcPts val="1500"/>
              </a:spcAft>
              <a:buClr>
                <a:schemeClr val="dk1"/>
              </a:buClr>
              <a:buSzPct val="100000"/>
              <a:buFont typeface="Arial"/>
              <a:buChar char="•"/>
            </a:pPr>
            <a:r>
              <a:rPr b="1" baseline="0" i="0" lang="en-US" sz="1100" u="none" cap="none" strike="noStrike">
                <a:solidFill>
                  <a:schemeClr val="dk1"/>
                </a:solidFill>
                <a:latin typeface="Arial"/>
                <a:ea typeface="Arial"/>
                <a:cs typeface="Arial"/>
                <a:sym typeface="Arial"/>
              </a:rPr>
              <a:t>Emotional Mirror</a:t>
            </a:r>
          </a:p>
        </p:txBody>
      </p:sp>
      <p:sp>
        <p:nvSpPr>
          <p:cNvPr id="544" name="Shape 544"/>
          <p:cNvSpPr/>
          <p:nvPr/>
        </p:nvSpPr>
        <p:spPr>
          <a:xfrm>
            <a:off x="5803610" y="2615800"/>
            <a:ext cx="2770603" cy="984629"/>
          </a:xfrm>
          <a:prstGeom prst="rect">
            <a:avLst/>
          </a:prstGeom>
          <a:noFill/>
          <a:ln>
            <a:noFill/>
          </a:ln>
        </p:spPr>
        <p:txBody>
          <a:bodyPr anchorCtr="0" anchor="t" bIns="45700" lIns="91425" rIns="91425" tIns="45700">
            <a:noAutofit/>
          </a:bodyPr>
          <a:lstStyle/>
          <a:p>
            <a:pPr indent="-285664" lvl="0" marL="285664" marR="0" rtl="0" algn="l">
              <a:spcBef>
                <a:spcPts val="0"/>
              </a:spcBef>
              <a:spcAft>
                <a:spcPts val="1500"/>
              </a:spcAft>
              <a:buClr>
                <a:schemeClr val="dk1"/>
              </a:buClr>
              <a:buSzPct val="100000"/>
              <a:buFont typeface="Arial"/>
              <a:buChar char="•"/>
            </a:pPr>
            <a:r>
              <a:rPr b="1" baseline="0" i="0" lang="en-US" sz="1100" u="none" cap="none" strike="noStrike">
                <a:solidFill>
                  <a:schemeClr val="dk1"/>
                </a:solidFill>
                <a:latin typeface="Arial"/>
                <a:ea typeface="Arial"/>
                <a:cs typeface="Arial"/>
                <a:sym typeface="Arial"/>
              </a:rPr>
              <a:t>Biometrically Attuned </a:t>
            </a:r>
          </a:p>
          <a:p>
            <a:pPr indent="-285664" lvl="0" marL="285664" marR="0" rtl="0" algn="l">
              <a:spcBef>
                <a:spcPts val="0"/>
              </a:spcBef>
              <a:spcAft>
                <a:spcPts val="1500"/>
              </a:spcAft>
              <a:buClr>
                <a:schemeClr val="dk1"/>
              </a:buClr>
              <a:buSzPct val="100000"/>
              <a:buFont typeface="Arial"/>
              <a:buChar char="•"/>
            </a:pPr>
            <a:r>
              <a:rPr b="1" baseline="0" i="0" lang="en-US" sz="1100" u="none" cap="none" strike="noStrike">
                <a:solidFill>
                  <a:schemeClr val="dk1"/>
                </a:solidFill>
                <a:latin typeface="Arial"/>
                <a:ea typeface="Arial"/>
                <a:cs typeface="Arial"/>
                <a:sym typeface="Arial"/>
              </a:rPr>
              <a:t>Responsive Coaching </a:t>
            </a:r>
          </a:p>
          <a:p>
            <a:pPr indent="-285664" lvl="0" marL="285664" marR="0" rtl="0" algn="l">
              <a:spcBef>
                <a:spcPts val="0"/>
              </a:spcBef>
              <a:spcAft>
                <a:spcPts val="1500"/>
              </a:spcAft>
              <a:buClr>
                <a:schemeClr val="dk1"/>
              </a:buClr>
              <a:buSzPct val="100000"/>
              <a:buFont typeface="Arial"/>
              <a:buChar char="•"/>
            </a:pPr>
            <a:r>
              <a:rPr b="1" baseline="0" i="0" lang="en-US" sz="1100" u="none" cap="none" strike="noStrike">
                <a:solidFill>
                  <a:schemeClr val="dk1"/>
                </a:solidFill>
                <a:latin typeface="Arial"/>
                <a:ea typeface="Arial"/>
                <a:cs typeface="Arial"/>
                <a:sym typeface="Arial"/>
              </a:rPr>
              <a:t>Bespoke Biotech</a:t>
            </a:r>
          </a:p>
        </p:txBody>
      </p:sp>
      <p:sp>
        <p:nvSpPr>
          <p:cNvPr id="545" name="Shape 545"/>
          <p:cNvSpPr/>
          <p:nvPr/>
        </p:nvSpPr>
        <p:spPr>
          <a:xfrm>
            <a:off x="10470428" y="3896953"/>
            <a:ext cx="1743941" cy="1853870"/>
          </a:xfrm>
          <a:prstGeom prst="rect">
            <a:avLst/>
          </a:prstGeom>
          <a:noFill/>
          <a:ln>
            <a:noFill/>
          </a:ln>
        </p:spPr>
        <p:txBody>
          <a:bodyPr anchorCtr="0" anchor="t" bIns="45700" lIns="91425" rIns="91425" tIns="45700">
            <a:noAutofit/>
          </a:bodyPr>
          <a:lstStyle/>
          <a:p>
            <a:pPr indent="-285664" lvl="0" marL="285664" marR="0" rtl="0" algn="l">
              <a:spcBef>
                <a:spcPts val="0"/>
              </a:spcBef>
              <a:spcAft>
                <a:spcPts val="1500"/>
              </a:spcAft>
              <a:buClr>
                <a:schemeClr val="dk1"/>
              </a:buClr>
              <a:buSzPct val="100000"/>
              <a:buFont typeface="Arial"/>
              <a:buChar char="•"/>
            </a:pPr>
            <a:r>
              <a:rPr b="1" baseline="0" i="0" lang="en-US" sz="1100" u="none" cap="none" strike="noStrike">
                <a:solidFill>
                  <a:schemeClr val="dk1"/>
                </a:solidFill>
                <a:latin typeface="Arial"/>
                <a:ea typeface="Arial"/>
                <a:cs typeface="Arial"/>
                <a:sym typeface="Arial"/>
              </a:rPr>
              <a:t>Augmented Sensory Perception </a:t>
            </a:r>
          </a:p>
          <a:p>
            <a:pPr indent="-285664" lvl="0" marL="285664" marR="0" rtl="0" algn="l">
              <a:spcBef>
                <a:spcPts val="0"/>
              </a:spcBef>
              <a:spcAft>
                <a:spcPts val="1500"/>
              </a:spcAft>
              <a:buClr>
                <a:schemeClr val="dk1"/>
              </a:buClr>
              <a:buSzPct val="100000"/>
              <a:buFont typeface="Arial"/>
              <a:buChar char="•"/>
            </a:pPr>
            <a:r>
              <a:rPr b="1" baseline="0" i="0" lang="en-US" sz="1100" u="none" cap="none" strike="noStrike">
                <a:solidFill>
                  <a:schemeClr val="dk1"/>
                </a:solidFill>
                <a:latin typeface="Arial"/>
                <a:ea typeface="Arial"/>
                <a:cs typeface="Arial"/>
                <a:sym typeface="Arial"/>
              </a:rPr>
              <a:t>Authenticated </a:t>
            </a:r>
          </a:p>
          <a:p>
            <a:pPr indent="-285664" lvl="0" marL="285664" marR="0" rtl="0" algn="l">
              <a:spcBef>
                <a:spcPts val="0"/>
              </a:spcBef>
              <a:spcAft>
                <a:spcPts val="1500"/>
              </a:spcAft>
              <a:buClr>
                <a:schemeClr val="dk1"/>
              </a:buClr>
              <a:buSzPct val="100000"/>
              <a:buFont typeface="Arial"/>
              <a:buChar char="•"/>
            </a:pPr>
            <a:r>
              <a:rPr b="1" baseline="0" i="0" lang="en-US" sz="1100" u="none" cap="none" strike="noStrike">
                <a:solidFill>
                  <a:schemeClr val="dk1"/>
                </a:solidFill>
                <a:latin typeface="Arial"/>
                <a:ea typeface="Arial"/>
                <a:cs typeface="Arial"/>
                <a:sym typeface="Arial"/>
              </a:rPr>
              <a:t>Self On-Board Interface </a:t>
            </a:r>
          </a:p>
          <a:p>
            <a:pPr indent="-285664" lvl="0" marL="285664" marR="0" rtl="0" algn="l">
              <a:spcBef>
                <a:spcPts val="0"/>
              </a:spcBef>
              <a:spcAft>
                <a:spcPts val="1500"/>
              </a:spcAft>
              <a:buClr>
                <a:schemeClr val="dk1"/>
              </a:buClr>
              <a:buSzPct val="100000"/>
              <a:buFont typeface="Arial"/>
              <a:buChar char="•"/>
            </a:pPr>
            <a:r>
              <a:rPr b="1" baseline="0" i="0" lang="en-US" sz="1100" u="none" cap="none" strike="noStrike">
                <a:solidFill>
                  <a:schemeClr val="dk1"/>
                </a:solidFill>
                <a:latin typeface="Arial"/>
                <a:ea typeface="Arial"/>
                <a:cs typeface="Arial"/>
                <a:sym typeface="Arial"/>
              </a:rPr>
              <a:t>Cloud Memory</a:t>
            </a:r>
          </a:p>
        </p:txBody>
      </p:sp>
      <p:pic>
        <p:nvPicPr>
          <p:cNvPr id="546" name="Shape 546"/>
          <p:cNvPicPr preferRelativeResize="0"/>
          <p:nvPr/>
        </p:nvPicPr>
        <p:blipFill rotWithShape="1">
          <a:blip r:embed="rId3">
            <a:alphaModFix/>
          </a:blip>
          <a:srcRect b="0" l="0" r="0" t="0"/>
          <a:stretch/>
        </p:blipFill>
        <p:spPr>
          <a:xfrm>
            <a:off x="49354" y="1674374"/>
            <a:ext cx="5472262" cy="4211745"/>
          </a:xfrm>
          <a:prstGeom prst="rect">
            <a:avLst/>
          </a:prstGeom>
          <a:noFill/>
          <a:ln>
            <a:noFill/>
          </a:ln>
        </p:spPr>
      </p:pic>
      <p:sp>
        <p:nvSpPr>
          <p:cNvPr id="547" name="Shape 547"/>
          <p:cNvSpPr/>
          <p:nvPr/>
        </p:nvSpPr>
        <p:spPr>
          <a:xfrm>
            <a:off x="1536804" y="123619"/>
            <a:ext cx="4822822" cy="523083"/>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2799" u="none" cap="none" strike="noStrike">
                <a:solidFill>
                  <a:srgbClr val="00B050"/>
                </a:solidFill>
                <a:latin typeface="Calibri"/>
                <a:ea typeface="Calibri"/>
                <a:cs typeface="Calibri"/>
                <a:sym typeface="Calibri"/>
              </a:rPr>
              <a:t>Future of Wearable Technology</a:t>
            </a:r>
          </a:p>
        </p:txBody>
      </p:sp>
      <p:sp>
        <p:nvSpPr>
          <p:cNvPr id="548" name="Shape 548"/>
          <p:cNvSpPr/>
          <p:nvPr/>
        </p:nvSpPr>
        <p:spPr>
          <a:xfrm>
            <a:off x="8164400" y="2344017"/>
            <a:ext cx="1424959" cy="800844"/>
          </a:xfrm>
          <a:prstGeom prst="rightArrow">
            <a:avLst>
              <a:gd fmla="val 50000" name="adj1"/>
              <a:gd fmla="val 50000" name="adj2"/>
            </a:avLst>
          </a:prstGeom>
          <a:solidFill>
            <a:srgbClr val="F7CAAC"/>
          </a:solidFill>
          <a:ln>
            <a:noFill/>
          </a:ln>
        </p:spPr>
        <p:txBody>
          <a:bodyPr anchorCtr="0" anchor="ctr" bIns="45700" lIns="91425" rIns="91425" tIns="45700">
            <a:noAutofit/>
          </a:bodyPr>
          <a:lstStyle/>
          <a:p>
            <a:pPr indent="0" lvl="0" marL="0" marR="0" rtl="0" algn="ctr">
              <a:spcBef>
                <a:spcPts val="0"/>
              </a:spcBef>
              <a:buNone/>
            </a:pPr>
            <a:r>
              <a:t/>
            </a:r>
            <a:endParaRPr b="0" baseline="0" i="0" sz="1799" u="none" cap="none" strike="noStrike">
              <a:solidFill>
                <a:schemeClr val="lt1"/>
              </a:solidFill>
              <a:latin typeface="Calibri"/>
              <a:ea typeface="Calibri"/>
              <a:cs typeface="Calibri"/>
              <a:sym typeface="Calibri"/>
            </a:endParaRPr>
          </a:p>
        </p:txBody>
      </p:sp>
      <p:sp>
        <p:nvSpPr>
          <p:cNvPr id="549" name="Shape 549"/>
          <p:cNvSpPr/>
          <p:nvPr/>
        </p:nvSpPr>
        <p:spPr>
          <a:xfrm rot="-5400000">
            <a:off x="5920953" y="4261710"/>
            <a:ext cx="1749101" cy="800844"/>
          </a:xfrm>
          <a:prstGeom prst="rightArrow">
            <a:avLst>
              <a:gd fmla="val 50000" name="adj1"/>
              <a:gd fmla="val 50000" name="adj2"/>
            </a:avLst>
          </a:prstGeom>
          <a:solidFill>
            <a:srgbClr val="C9C9C9"/>
          </a:solidFill>
          <a:ln>
            <a:noFill/>
          </a:ln>
        </p:spPr>
        <p:txBody>
          <a:bodyPr anchorCtr="0" anchor="ctr" bIns="45700" lIns="91425" rIns="91425" tIns="45700">
            <a:noAutofit/>
          </a:bodyPr>
          <a:lstStyle/>
          <a:p>
            <a:pPr indent="0" lvl="0" marL="0" marR="0" rtl="0" algn="ctr">
              <a:spcBef>
                <a:spcPts val="0"/>
              </a:spcBef>
              <a:buNone/>
            </a:pPr>
            <a:r>
              <a:t/>
            </a:r>
            <a:endParaRPr b="0" baseline="0" i="0" sz="1799" u="none" cap="none" strike="noStrike">
              <a:solidFill>
                <a:schemeClr val="lt1"/>
              </a:solidFill>
              <a:latin typeface="Calibri"/>
              <a:ea typeface="Calibri"/>
              <a:cs typeface="Calibri"/>
              <a:sym typeface="Calibri"/>
            </a:endParaRPr>
          </a:p>
        </p:txBody>
      </p:sp>
      <p:grpSp>
        <p:nvGrpSpPr>
          <p:cNvPr id="550" name="Shape 550"/>
          <p:cNvGrpSpPr/>
          <p:nvPr/>
        </p:nvGrpSpPr>
        <p:grpSpPr>
          <a:xfrm>
            <a:off x="6483028" y="2053238"/>
            <a:ext cx="3615152" cy="3615152"/>
            <a:chOff x="1181170" y="0"/>
            <a:chExt cx="3615152" cy="3615152"/>
          </a:xfrm>
        </p:grpSpPr>
        <p:sp>
          <p:nvSpPr>
            <p:cNvPr id="551" name="Shape 551"/>
            <p:cNvSpPr/>
            <p:nvPr/>
          </p:nvSpPr>
          <p:spPr>
            <a:xfrm>
              <a:off x="2084958" y="0"/>
              <a:ext cx="1807576" cy="1807576"/>
            </a:xfrm>
            <a:prstGeom prst="triangle">
              <a:avLst>
                <a:gd fmla="val 50000" name="adj"/>
              </a:avLst>
            </a:prstGeom>
            <a:gradFill>
              <a:gsLst>
                <a:gs pos="0">
                  <a:srgbClr val="F3A26C"/>
                </a:gs>
                <a:gs pos="50000">
                  <a:srgbClr val="F77A26"/>
                </a:gs>
                <a:gs pos="100000">
                  <a:srgbClr val="E56A18"/>
                </a:gs>
              </a:gsLst>
              <a:lin ang="5400000" scaled="0"/>
            </a:gradFill>
            <a:ln>
              <a:noFill/>
            </a:ln>
          </p:spPr>
          <p:txBody>
            <a:bodyPr anchorCtr="0" anchor="ctr" bIns="91425" lIns="91425" rIns="91425" tIns="91425">
              <a:noAutofit/>
            </a:bodyPr>
            <a:lstStyle/>
            <a:p>
              <a:pPr>
                <a:spcBef>
                  <a:spcPts val="0"/>
                </a:spcBef>
                <a:buNone/>
              </a:pPr>
              <a:r>
                <a:t/>
              </a:r>
              <a:endParaRPr/>
            </a:p>
          </p:txBody>
        </p:sp>
        <p:sp>
          <p:nvSpPr>
            <p:cNvPr id="552" name="Shape 552"/>
            <p:cNvSpPr txBox="1"/>
            <p:nvPr/>
          </p:nvSpPr>
          <p:spPr>
            <a:xfrm>
              <a:off x="2536852" y="903787"/>
              <a:ext cx="903788" cy="903788"/>
            </a:xfrm>
            <a:prstGeom prst="rect">
              <a:avLst/>
            </a:prstGeom>
            <a:noFill/>
            <a:ln>
              <a:noFill/>
            </a:ln>
          </p:spPr>
          <p:txBody>
            <a:bodyPr anchorCtr="0" anchor="ctr" bIns="41900" lIns="41900" rIns="41900" tIns="41900">
              <a:noAutofit/>
            </a:bodyPr>
            <a:lstStyle/>
            <a:p>
              <a:pPr indent="0" lvl="0" marL="0" marR="0" rtl="0" algn="ctr">
                <a:lnSpc>
                  <a:spcPct val="90000"/>
                </a:lnSpc>
                <a:spcBef>
                  <a:spcPts val="0"/>
                </a:spcBef>
                <a:spcAft>
                  <a:spcPts val="0"/>
                </a:spcAft>
                <a:buSzPct val="25000"/>
                <a:buNone/>
              </a:pPr>
              <a:r>
                <a:rPr b="1" baseline="0" i="0" lang="en-US" sz="1100" u="none" cap="none" strike="noStrike">
                  <a:solidFill>
                    <a:schemeClr val="lt1"/>
                  </a:solidFill>
                  <a:latin typeface="Calibri"/>
                  <a:ea typeface="Calibri"/>
                  <a:cs typeface="Calibri"/>
                  <a:sym typeface="Calibri"/>
                </a:rPr>
                <a:t>CONNECTED INTIMACY</a:t>
              </a:r>
            </a:p>
            <a:p>
              <a:pPr indent="0" lvl="0" marL="0" marR="0" rtl="0" algn="ctr">
                <a:lnSpc>
                  <a:spcPct val="90000"/>
                </a:lnSpc>
                <a:spcBef>
                  <a:spcPts val="385"/>
                </a:spcBef>
                <a:spcAft>
                  <a:spcPts val="385"/>
                </a:spcAft>
                <a:buSzPct val="25000"/>
                <a:buNone/>
              </a:pPr>
              <a:r>
                <a:rPr b="1" baseline="0" i="0" lang="en-US" sz="1100" u="none" cap="none" strike="noStrike">
                  <a:solidFill>
                    <a:schemeClr val="lt1"/>
                  </a:solidFill>
                  <a:latin typeface="Calibri"/>
                  <a:ea typeface="Calibri"/>
                  <a:cs typeface="Calibri"/>
                  <a:sym typeface="Calibri"/>
                </a:rPr>
                <a:t>(Person to Person)</a:t>
              </a:r>
            </a:p>
          </p:txBody>
        </p:sp>
        <p:sp>
          <p:nvSpPr>
            <p:cNvPr id="553" name="Shape 553"/>
            <p:cNvSpPr/>
            <p:nvPr/>
          </p:nvSpPr>
          <p:spPr>
            <a:xfrm>
              <a:off x="1181170" y="1807575"/>
              <a:ext cx="1807576" cy="1807576"/>
            </a:xfrm>
            <a:prstGeom prst="triangle">
              <a:avLst>
                <a:gd fmla="val 50000" name="adj"/>
              </a:avLst>
            </a:prstGeom>
            <a:gradFill>
              <a:gsLst>
                <a:gs pos="0">
                  <a:srgbClr val="C0C0C0"/>
                </a:gs>
                <a:gs pos="50000">
                  <a:srgbClr val="A6A6A6"/>
                </a:gs>
                <a:gs pos="100000">
                  <a:srgbClr val="929292"/>
                </a:gs>
              </a:gsLst>
              <a:lin ang="5400000" scaled="0"/>
            </a:gradFill>
            <a:ln>
              <a:noFill/>
            </a:ln>
          </p:spPr>
          <p:txBody>
            <a:bodyPr anchorCtr="0" anchor="ctr" bIns="91425" lIns="91425" rIns="91425" tIns="91425">
              <a:noAutofit/>
            </a:bodyPr>
            <a:lstStyle/>
            <a:p>
              <a:pPr>
                <a:spcBef>
                  <a:spcPts val="0"/>
                </a:spcBef>
                <a:buNone/>
              </a:pPr>
              <a:r>
                <a:t/>
              </a:r>
              <a:endParaRPr/>
            </a:p>
          </p:txBody>
        </p:sp>
        <p:sp>
          <p:nvSpPr>
            <p:cNvPr id="554" name="Shape 554"/>
            <p:cNvSpPr txBox="1"/>
            <p:nvPr/>
          </p:nvSpPr>
          <p:spPr>
            <a:xfrm>
              <a:off x="1633065" y="2711364"/>
              <a:ext cx="903788" cy="903788"/>
            </a:xfrm>
            <a:prstGeom prst="rect">
              <a:avLst/>
            </a:prstGeom>
            <a:noFill/>
            <a:ln>
              <a:noFill/>
            </a:ln>
          </p:spPr>
          <p:txBody>
            <a:bodyPr anchorCtr="0" anchor="ctr" bIns="41900" lIns="41900" rIns="41900" tIns="41900">
              <a:noAutofit/>
            </a:bodyPr>
            <a:lstStyle/>
            <a:p>
              <a:pPr indent="0" lvl="0" marL="0" marR="0" rtl="0" algn="ctr">
                <a:lnSpc>
                  <a:spcPct val="90000"/>
                </a:lnSpc>
                <a:spcBef>
                  <a:spcPts val="0"/>
                </a:spcBef>
                <a:spcAft>
                  <a:spcPts val="0"/>
                </a:spcAft>
                <a:buSzPct val="25000"/>
                <a:buNone/>
              </a:pPr>
              <a:r>
                <a:rPr b="1" baseline="0" i="0" lang="en-US" sz="1100" u="none" cap="none" strike="noStrike">
                  <a:solidFill>
                    <a:schemeClr val="lt1"/>
                  </a:solidFill>
                  <a:latin typeface="Calibri"/>
                  <a:ea typeface="Calibri"/>
                  <a:cs typeface="Calibri"/>
                  <a:sym typeface="Calibri"/>
                </a:rPr>
                <a:t>TAILORED ECOSYSTEM</a:t>
              </a:r>
            </a:p>
            <a:p>
              <a:pPr indent="0" lvl="0" marL="0" marR="0" rtl="0" algn="ctr">
                <a:lnSpc>
                  <a:spcPct val="90000"/>
                </a:lnSpc>
                <a:spcBef>
                  <a:spcPts val="385"/>
                </a:spcBef>
                <a:spcAft>
                  <a:spcPts val="385"/>
                </a:spcAft>
                <a:buSzPct val="25000"/>
                <a:buNone/>
              </a:pPr>
              <a:r>
                <a:rPr b="1" baseline="0" i="0" lang="en-US" sz="1100" u="none" cap="none" strike="noStrike">
                  <a:solidFill>
                    <a:schemeClr val="lt1"/>
                  </a:solidFill>
                  <a:latin typeface="Calibri"/>
                  <a:ea typeface="Calibri"/>
                  <a:cs typeface="Calibri"/>
                  <a:sym typeface="Calibri"/>
                </a:rPr>
                <a:t>(Person to Computer)</a:t>
              </a:r>
            </a:p>
          </p:txBody>
        </p:sp>
        <p:sp>
          <p:nvSpPr>
            <p:cNvPr id="555" name="Shape 555"/>
            <p:cNvSpPr/>
            <p:nvPr/>
          </p:nvSpPr>
          <p:spPr>
            <a:xfrm rot="10800000">
              <a:off x="2084959" y="1807575"/>
              <a:ext cx="1807576" cy="1807576"/>
            </a:xfrm>
            <a:prstGeom prst="triangle">
              <a:avLst>
                <a:gd fmla="val 50000" name="adj"/>
              </a:avLst>
            </a:prstGeom>
            <a:gradFill>
              <a:gsLst>
                <a:gs pos="0">
                  <a:srgbClr val="FFD24A"/>
                </a:gs>
                <a:gs pos="50000">
                  <a:srgbClr val="FFC104"/>
                </a:gs>
                <a:gs pos="100000">
                  <a:srgbClr val="E2AA02"/>
                </a:gs>
              </a:gsLst>
              <a:lin ang="5400000" scaled="0"/>
            </a:gradFill>
            <a:ln>
              <a:noFill/>
            </a:ln>
          </p:spPr>
          <p:txBody>
            <a:bodyPr anchorCtr="0" anchor="ctr" bIns="91425" lIns="91425" rIns="91425" tIns="91425">
              <a:noAutofit/>
            </a:bodyPr>
            <a:lstStyle/>
            <a:p>
              <a:pPr>
                <a:spcBef>
                  <a:spcPts val="0"/>
                </a:spcBef>
                <a:buNone/>
              </a:pPr>
              <a:r>
                <a:t/>
              </a:r>
              <a:endParaRPr/>
            </a:p>
          </p:txBody>
        </p:sp>
        <p:sp>
          <p:nvSpPr>
            <p:cNvPr id="556" name="Shape 556"/>
            <p:cNvSpPr txBox="1"/>
            <p:nvPr/>
          </p:nvSpPr>
          <p:spPr>
            <a:xfrm>
              <a:off x="2536852" y="1807575"/>
              <a:ext cx="903788" cy="903788"/>
            </a:xfrm>
            <a:prstGeom prst="rect">
              <a:avLst/>
            </a:prstGeom>
            <a:noFill/>
            <a:ln>
              <a:noFill/>
            </a:ln>
          </p:spPr>
          <p:txBody>
            <a:bodyPr anchorCtr="0" anchor="b" bIns="45700" lIns="45700" rIns="45700" tIns="45700">
              <a:noAutofit/>
            </a:bodyPr>
            <a:lstStyle/>
            <a:p>
              <a:pPr indent="0" lvl="0" marL="0" marR="0" rtl="0" algn="ctr">
                <a:lnSpc>
                  <a:spcPct val="90000"/>
                </a:lnSpc>
                <a:spcBef>
                  <a:spcPts val="0"/>
                </a:spcBef>
                <a:spcAft>
                  <a:spcPts val="420"/>
                </a:spcAft>
                <a:buSzPct val="25000"/>
                <a:buNone/>
              </a:pPr>
              <a:r>
                <a:rPr b="1" baseline="0" i="0" lang="en-US" sz="1200" u="none" cap="none" strike="noStrike">
                  <a:solidFill>
                    <a:schemeClr val="lt1"/>
                  </a:solidFill>
                  <a:latin typeface="Calibri"/>
                  <a:ea typeface="Calibri"/>
                  <a:cs typeface="Calibri"/>
                  <a:sym typeface="Calibri"/>
                </a:rPr>
                <a:t>THE FUTURE OF WEARABLE TECH</a:t>
              </a:r>
            </a:p>
          </p:txBody>
        </p:sp>
        <p:sp>
          <p:nvSpPr>
            <p:cNvPr id="557" name="Shape 557"/>
            <p:cNvSpPr/>
            <p:nvPr/>
          </p:nvSpPr>
          <p:spPr>
            <a:xfrm>
              <a:off x="2988747" y="1807575"/>
              <a:ext cx="1807576" cy="1807576"/>
            </a:xfrm>
            <a:prstGeom prst="triangle">
              <a:avLst>
                <a:gd fmla="val 50000" name="adj"/>
              </a:avLst>
            </a:prstGeom>
            <a:gradFill>
              <a:gsLst>
                <a:gs pos="0">
                  <a:srgbClr val="789AD5"/>
                </a:gs>
                <a:gs pos="50000">
                  <a:srgbClr val="3B70CA"/>
                </a:gs>
                <a:gs pos="100000">
                  <a:srgbClr val="2E61B9"/>
                </a:gs>
              </a:gsLst>
              <a:lin ang="5400000" scaled="0"/>
            </a:gradFill>
            <a:ln>
              <a:noFill/>
            </a:ln>
          </p:spPr>
          <p:txBody>
            <a:bodyPr anchorCtr="0" anchor="ctr" bIns="91425" lIns="91425" rIns="91425" tIns="91425">
              <a:noAutofit/>
            </a:bodyPr>
            <a:lstStyle/>
            <a:p>
              <a:pPr>
                <a:spcBef>
                  <a:spcPts val="0"/>
                </a:spcBef>
                <a:buNone/>
              </a:pPr>
              <a:r>
                <a:t/>
              </a:r>
              <a:endParaRPr/>
            </a:p>
          </p:txBody>
        </p:sp>
        <p:sp>
          <p:nvSpPr>
            <p:cNvPr id="558" name="Shape 558"/>
            <p:cNvSpPr txBox="1"/>
            <p:nvPr/>
          </p:nvSpPr>
          <p:spPr>
            <a:xfrm>
              <a:off x="3440641" y="2711364"/>
              <a:ext cx="903788" cy="903788"/>
            </a:xfrm>
            <a:prstGeom prst="rect">
              <a:avLst/>
            </a:prstGeom>
            <a:noFill/>
            <a:ln>
              <a:noFill/>
            </a:ln>
          </p:spPr>
          <p:txBody>
            <a:bodyPr anchorCtr="0" anchor="ctr" bIns="41900" lIns="41900" rIns="41900" tIns="41900">
              <a:noAutofit/>
            </a:bodyPr>
            <a:lstStyle/>
            <a:p>
              <a:pPr indent="0" lvl="0" marL="0" marR="0" rtl="0" algn="ctr">
                <a:lnSpc>
                  <a:spcPct val="90000"/>
                </a:lnSpc>
                <a:spcBef>
                  <a:spcPts val="0"/>
                </a:spcBef>
                <a:spcAft>
                  <a:spcPts val="0"/>
                </a:spcAft>
                <a:buSzPct val="25000"/>
                <a:buNone/>
              </a:pPr>
              <a:r>
                <a:rPr b="1" baseline="0" i="0" lang="en-US" sz="1100" u="none" cap="none" strike="noStrike">
                  <a:solidFill>
                    <a:schemeClr val="lt1"/>
                  </a:solidFill>
                  <a:latin typeface="Calibri"/>
                  <a:ea typeface="Calibri"/>
                  <a:cs typeface="Calibri"/>
                  <a:sym typeface="Calibri"/>
                </a:rPr>
                <a:t>CO-EVOLVED POSSIBILITIES</a:t>
              </a:r>
            </a:p>
            <a:p>
              <a:pPr indent="0" lvl="0" marL="0" marR="0" rtl="0" algn="ctr">
                <a:lnSpc>
                  <a:spcPct val="90000"/>
                </a:lnSpc>
                <a:spcBef>
                  <a:spcPts val="385"/>
                </a:spcBef>
                <a:spcAft>
                  <a:spcPts val="385"/>
                </a:spcAft>
                <a:buSzPct val="25000"/>
                <a:buNone/>
              </a:pPr>
              <a:r>
                <a:rPr b="1" baseline="0" i="0" lang="en-US" sz="1100" u="none" cap="none" strike="noStrike">
                  <a:solidFill>
                    <a:schemeClr val="lt1"/>
                  </a:solidFill>
                  <a:latin typeface="Calibri"/>
                  <a:ea typeface="Calibri"/>
                  <a:cs typeface="Calibri"/>
                  <a:sym typeface="Calibri"/>
                </a:rPr>
                <a:t>(Person as Computer)</a:t>
              </a:r>
            </a:p>
          </p:txBody>
        </p:sp>
      </p:gr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p:nvPr/>
        </p:nvSpPr>
        <p:spPr>
          <a:xfrm>
            <a:off x="0" y="1066800"/>
            <a:ext cx="12188824" cy="1938991"/>
          </a:xfrm>
          <a:prstGeom prst="rect">
            <a:avLst/>
          </a:prstGeom>
          <a:solidFill>
            <a:srgbClr val="D8D8D8"/>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127" name="Shape 127"/>
          <p:cNvSpPr txBox="1"/>
          <p:nvPr>
            <p:ph type="title"/>
          </p:nvPr>
        </p:nvSpPr>
        <p:spPr>
          <a:xfrm>
            <a:off x="6704011" y="1828800"/>
            <a:ext cx="10360500" cy="914399"/>
          </a:xfrm>
          <a:prstGeom prst="rect">
            <a:avLst/>
          </a:prstGeom>
          <a:noFill/>
          <a:ln>
            <a:noFill/>
          </a:ln>
        </p:spPr>
        <p:txBody>
          <a:bodyPr anchorCtr="0" anchor="b" bIns="45700" lIns="91425" rIns="91425" tIns="45700">
            <a:noAutofit/>
          </a:bodyPr>
          <a:lstStyle/>
          <a:p>
            <a:pPr indent="0" lvl="0" marL="0" marR="0" rtl="0" algn="l">
              <a:lnSpc>
                <a:spcPct val="90000"/>
              </a:lnSpc>
              <a:spcBef>
                <a:spcPts val="0"/>
              </a:spcBef>
              <a:buClr>
                <a:srgbClr val="595959"/>
              </a:buClr>
              <a:buSzPct val="25000"/>
              <a:buFont typeface="Arial"/>
              <a:buNone/>
            </a:pPr>
            <a:r>
              <a:rPr b="1" baseline="0" i="0" lang="en-US" sz="3200" u="none" cap="none" strike="noStrike">
                <a:solidFill>
                  <a:srgbClr val="595959"/>
                </a:solidFill>
                <a:latin typeface="Arial"/>
                <a:ea typeface="Arial"/>
                <a:cs typeface="Arial"/>
                <a:sym typeface="Arial"/>
              </a:rPr>
              <a:t>about wearable </a:t>
            </a:r>
            <a:br>
              <a:rPr b="1" baseline="0" i="0" lang="en-US" sz="3200" u="none" cap="none" strike="noStrike">
                <a:solidFill>
                  <a:srgbClr val="595959"/>
                </a:solidFill>
                <a:latin typeface="Arial"/>
                <a:ea typeface="Arial"/>
                <a:cs typeface="Arial"/>
                <a:sym typeface="Arial"/>
              </a:rPr>
            </a:br>
            <a:r>
              <a:rPr b="1" baseline="0" i="0" lang="en-US" sz="3200" u="none" cap="none" strike="noStrike">
                <a:solidFill>
                  <a:srgbClr val="595959"/>
                </a:solidFill>
                <a:latin typeface="Arial"/>
                <a:ea typeface="Arial"/>
                <a:cs typeface="Arial"/>
                <a:sym typeface="Arial"/>
              </a:rPr>
              <a:t>technology  we </a:t>
            </a:r>
            <a:br>
              <a:rPr b="1" baseline="0" i="0" lang="en-US" sz="3200" u="none" cap="none" strike="noStrike">
                <a:solidFill>
                  <a:srgbClr val="595959"/>
                </a:solidFill>
                <a:latin typeface="Arial"/>
                <a:ea typeface="Arial"/>
                <a:cs typeface="Arial"/>
                <a:sym typeface="Arial"/>
              </a:rPr>
            </a:br>
            <a:r>
              <a:rPr b="1" baseline="0" i="0" lang="en-US" sz="3200" u="none" cap="none" strike="noStrike">
                <a:solidFill>
                  <a:srgbClr val="595959"/>
                </a:solidFill>
                <a:latin typeface="Arial"/>
                <a:ea typeface="Arial"/>
                <a:cs typeface="Arial"/>
                <a:sym typeface="Arial"/>
              </a:rPr>
              <a:t>can’t afford to miss </a:t>
            </a:r>
          </a:p>
        </p:txBody>
      </p:sp>
      <p:sp>
        <p:nvSpPr>
          <p:cNvPr id="128" name="Shape 128"/>
          <p:cNvSpPr/>
          <p:nvPr/>
        </p:nvSpPr>
        <p:spPr>
          <a:xfrm>
            <a:off x="836612" y="1220687"/>
            <a:ext cx="7467600" cy="163121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10000" u="none" cap="none" strike="noStrike">
                <a:solidFill>
                  <a:srgbClr val="47B539"/>
                </a:solidFill>
                <a:latin typeface="Arial"/>
                <a:ea typeface="Arial"/>
                <a:cs typeface="Arial"/>
                <a:sym typeface="Arial"/>
              </a:rPr>
              <a:t>12Things</a:t>
            </a:r>
          </a:p>
        </p:txBody>
      </p:sp>
      <p:sp>
        <p:nvSpPr>
          <p:cNvPr id="129" name="Shape 129"/>
          <p:cNvSpPr/>
          <p:nvPr/>
        </p:nvSpPr>
        <p:spPr>
          <a:xfrm flipH="1" rot="10800000">
            <a:off x="6856411" y="3008768"/>
            <a:ext cx="5332412" cy="455712"/>
          </a:xfrm>
          <a:prstGeom prst="rect">
            <a:avLst/>
          </a:prstGeom>
          <a:solidFill>
            <a:srgbClr val="7F7F7F"/>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130" name="Shape 130"/>
          <p:cNvSpPr txBox="1"/>
          <p:nvPr>
            <p:ph idx="1" type="body"/>
          </p:nvPr>
        </p:nvSpPr>
        <p:spPr>
          <a:xfrm>
            <a:off x="6856411" y="3046514"/>
            <a:ext cx="2437050" cy="60959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lt1"/>
              </a:buClr>
              <a:buSzPct val="25000"/>
              <a:buFont typeface="Arial"/>
              <a:buNone/>
            </a:pPr>
            <a:r>
              <a:rPr b="1" baseline="0" i="0" lang="en-US" sz="2399" u="none" cap="none" strike="noStrike">
                <a:solidFill>
                  <a:schemeClr val="lt1"/>
                </a:solidFill>
                <a:latin typeface="Calibri"/>
                <a:ea typeface="Calibri"/>
                <a:cs typeface="Calibri"/>
                <a:sym typeface="Calibri"/>
              </a:rPr>
              <a:t>A Quick Overview </a:t>
            </a:r>
          </a:p>
        </p:txBody>
      </p:sp>
      <p:pic>
        <p:nvPicPr>
          <p:cNvPr id="131" name="Shape 131"/>
          <p:cNvPicPr preferRelativeResize="0"/>
          <p:nvPr/>
        </p:nvPicPr>
        <p:blipFill rotWithShape="1">
          <a:blip r:embed="rId3">
            <a:alphaModFix/>
          </a:blip>
          <a:srcRect b="0" l="0" r="0" t="0"/>
          <a:stretch/>
        </p:blipFill>
        <p:spPr>
          <a:xfrm>
            <a:off x="1310712" y="2514600"/>
            <a:ext cx="3958544" cy="3765537"/>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3" name="Shape 563"/>
        <p:cNvGrpSpPr/>
        <p:nvPr/>
      </p:nvGrpSpPr>
      <p:grpSpPr>
        <a:xfrm>
          <a:off x="0" y="0"/>
          <a:ext cx="0" cy="0"/>
          <a:chOff x="0" y="0"/>
          <a:chExt cx="0" cy="0"/>
        </a:xfrm>
      </p:grpSpPr>
      <p:sp>
        <p:nvSpPr>
          <p:cNvPr id="564" name="Shape 564"/>
          <p:cNvSpPr txBox="1"/>
          <p:nvPr>
            <p:ph type="title"/>
          </p:nvPr>
        </p:nvSpPr>
        <p:spPr>
          <a:xfrm>
            <a:off x="0" y="4694237"/>
            <a:ext cx="10969624" cy="11430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0" baseline="0" i="0" lang="en-US" sz="4399" u="none" cap="none" strike="noStrike">
                <a:solidFill>
                  <a:schemeClr val="dk1"/>
                </a:solidFill>
                <a:latin typeface="Calibri"/>
                <a:ea typeface="Calibri"/>
                <a:cs typeface="Calibri"/>
                <a:sym typeface="Calibri"/>
              </a:rPr>
              <a:t> </a:t>
            </a:r>
          </a:p>
        </p:txBody>
      </p:sp>
      <p:pic>
        <p:nvPicPr>
          <p:cNvPr id="565" name="Shape 565"/>
          <p:cNvPicPr preferRelativeResize="0"/>
          <p:nvPr/>
        </p:nvPicPr>
        <p:blipFill rotWithShape="1">
          <a:blip r:embed="rId3">
            <a:alphaModFix/>
          </a:blip>
          <a:srcRect b="0" l="0" r="0" t="0"/>
          <a:stretch/>
        </p:blipFill>
        <p:spPr>
          <a:xfrm>
            <a:off x="-1588" y="152400"/>
            <a:ext cx="12188824" cy="6858000"/>
          </a:xfrm>
          <a:prstGeom prst="rect">
            <a:avLst/>
          </a:prstGeom>
          <a:noFill/>
          <a:ln>
            <a:noFill/>
          </a:ln>
        </p:spPr>
      </p:pic>
      <p:pic>
        <p:nvPicPr>
          <p:cNvPr id="566" name="Shape 566"/>
          <p:cNvPicPr preferRelativeResize="0"/>
          <p:nvPr/>
        </p:nvPicPr>
        <p:blipFill rotWithShape="1">
          <a:blip r:embed="rId4">
            <a:alphaModFix/>
          </a:blip>
          <a:srcRect b="0" l="0" r="0" t="0"/>
          <a:stretch/>
        </p:blipFill>
        <p:spPr>
          <a:xfrm>
            <a:off x="-1588" y="0"/>
            <a:ext cx="1736032" cy="1008401"/>
          </a:xfrm>
          <a:prstGeom prst="rect">
            <a:avLst/>
          </a:prstGeom>
          <a:noFill/>
          <a:ln>
            <a:noFill/>
          </a:ln>
        </p:spPr>
      </p:pic>
      <p:sp>
        <p:nvSpPr>
          <p:cNvPr id="567" name="Shape 567"/>
          <p:cNvSpPr txBox="1"/>
          <p:nvPr/>
        </p:nvSpPr>
        <p:spPr>
          <a:xfrm>
            <a:off x="359077" y="4910955"/>
            <a:ext cx="3660168" cy="92332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5400" u="none" cap="none" strike="noStrike">
                <a:solidFill>
                  <a:srgbClr val="7F7F7F"/>
                </a:solidFill>
                <a:latin typeface="Arial"/>
                <a:ea typeface="Arial"/>
                <a:cs typeface="Arial"/>
                <a:sym typeface="Arial"/>
              </a:rPr>
              <a:t>Thank You</a:t>
            </a:r>
          </a:p>
        </p:txBody>
      </p:sp>
      <p:cxnSp>
        <p:nvCxnSpPr>
          <p:cNvPr id="568" name="Shape 568"/>
          <p:cNvCxnSpPr/>
          <p:nvPr/>
        </p:nvCxnSpPr>
        <p:spPr>
          <a:xfrm rot="10800000">
            <a:off x="0" y="5715000"/>
            <a:ext cx="7619999" cy="0"/>
          </a:xfrm>
          <a:prstGeom prst="straightConnector1">
            <a:avLst/>
          </a:prstGeom>
          <a:noFill/>
          <a:ln cap="flat" cmpd="sng" w="19050">
            <a:solidFill>
              <a:schemeClr val="accent1"/>
            </a:solidFill>
            <a:prstDash val="solid"/>
            <a:miter/>
            <a:headEnd len="med" w="med" type="diamond"/>
            <a:tailEnd len="med" w="med" type="diamond"/>
          </a:ln>
        </p:spPr>
      </p:cxnSp>
      <p:sp>
        <p:nvSpPr>
          <p:cNvPr id="569" name="Shape 569"/>
          <p:cNvSpPr/>
          <p:nvPr/>
        </p:nvSpPr>
        <p:spPr>
          <a:xfrm>
            <a:off x="4613439" y="1113573"/>
            <a:ext cx="3688398" cy="3962399"/>
          </a:xfrm>
          <a:prstGeom prst="rect">
            <a:avLst/>
          </a:prstGeom>
          <a:solidFill>
            <a:schemeClr val="lt1">
              <a:alpha val="94901"/>
            </a:schemeClr>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570" name="Shape 570"/>
          <p:cNvSpPr/>
          <p:nvPr/>
        </p:nvSpPr>
        <p:spPr>
          <a:xfrm>
            <a:off x="359077" y="6236842"/>
            <a:ext cx="4572000" cy="64611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800" u="none" cap="none" strike="noStrike">
                <a:solidFill>
                  <a:schemeClr val="dk1"/>
                </a:solidFill>
                <a:latin typeface="Arial"/>
                <a:ea typeface="Arial"/>
                <a:cs typeface="Arial"/>
                <a:sym typeface="Arial"/>
              </a:rPr>
              <a:t>E-mail: Business@happiestminds.com</a:t>
            </a:r>
          </a:p>
          <a:p>
            <a:pPr indent="0" lvl="0" marL="0" marR="0" rtl="0" algn="l">
              <a:spcBef>
                <a:spcPts val="0"/>
              </a:spcBef>
              <a:buSzPct val="25000"/>
              <a:buNone/>
            </a:pPr>
            <a:r>
              <a:rPr b="0" baseline="0" i="0" lang="en-US" sz="1800" u="none" cap="none" strike="noStrike">
                <a:solidFill>
                  <a:schemeClr val="dk1"/>
                </a:solidFill>
                <a:latin typeface="Arial"/>
                <a:ea typeface="Arial"/>
                <a:cs typeface="Arial"/>
                <a:sym typeface="Arial"/>
              </a:rPr>
              <a:t>Visit us: www.happiestminds.com </a:t>
            </a:r>
          </a:p>
        </p:txBody>
      </p:sp>
      <p:sp>
        <p:nvSpPr>
          <p:cNvPr id="571" name="Shape 571"/>
          <p:cNvSpPr/>
          <p:nvPr/>
        </p:nvSpPr>
        <p:spPr>
          <a:xfrm>
            <a:off x="-3176" y="937386"/>
            <a:ext cx="6702424" cy="439398"/>
          </a:xfrm>
          <a:prstGeom prst="rect">
            <a:avLst/>
          </a:prstGeom>
          <a:solidFill>
            <a:srgbClr val="FFFF00"/>
          </a:solidFill>
          <a:ln cap="flat" cmpd="sng" w="12700">
            <a:solidFill>
              <a:srgbClr val="42719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b="1" baseline="0" i="0" lang="en-US" sz="2400" u="none" cap="none" strike="noStrike">
                <a:solidFill>
                  <a:srgbClr val="00B050"/>
                </a:solidFill>
                <a:latin typeface="Calibri"/>
                <a:ea typeface="Calibri"/>
                <a:cs typeface="Calibri"/>
                <a:sym typeface="Calibri"/>
              </a:rPr>
              <a:t>About The Author </a:t>
            </a:r>
          </a:p>
        </p:txBody>
      </p:sp>
      <p:sp>
        <p:nvSpPr>
          <p:cNvPr id="572" name="Shape 572"/>
          <p:cNvSpPr/>
          <p:nvPr/>
        </p:nvSpPr>
        <p:spPr>
          <a:xfrm>
            <a:off x="6699249" y="928058"/>
            <a:ext cx="5489575" cy="439398"/>
          </a:xfrm>
          <a:prstGeom prst="rect">
            <a:avLst/>
          </a:prstGeom>
          <a:solidFill>
            <a:schemeClr val="accent6"/>
          </a:solidFill>
          <a:ln cap="flat" cmpd="sng" w="12700">
            <a:solidFill>
              <a:srgbClr val="42719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573" name="Shape 573"/>
          <p:cNvSpPr txBox="1"/>
          <p:nvPr/>
        </p:nvSpPr>
        <p:spPr>
          <a:xfrm>
            <a:off x="3803157" y="1516116"/>
            <a:ext cx="5333999" cy="18288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pic>
        <p:nvPicPr>
          <p:cNvPr id="574" name="Shape 574"/>
          <p:cNvPicPr preferRelativeResize="0"/>
          <p:nvPr/>
        </p:nvPicPr>
        <p:blipFill rotWithShape="1">
          <a:blip r:embed="rId5">
            <a:alphaModFix/>
          </a:blip>
          <a:srcRect b="0" l="0" r="0" t="0"/>
          <a:stretch/>
        </p:blipFill>
        <p:spPr>
          <a:xfrm>
            <a:off x="124831" y="1452983"/>
            <a:ext cx="11836980" cy="2479989"/>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nvSpPr>
        <p:spPr>
          <a:xfrm>
            <a:off x="1418348" y="380726"/>
            <a:ext cx="10515599" cy="461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2000" u="none" cap="none" strike="noStrike">
                <a:solidFill>
                  <a:srgbClr val="00B050"/>
                </a:solidFill>
                <a:latin typeface="Calibri"/>
                <a:ea typeface="Calibri"/>
                <a:cs typeface="Calibri"/>
                <a:sym typeface="Calibri"/>
              </a:rPr>
              <a:t>1) Wearable forms an integral part of IoT Ecosystem, making </a:t>
            </a:r>
            <a:r>
              <a:rPr b="1" baseline="0" i="0" lang="en-US" sz="2400" u="none" cap="none" strike="noStrike">
                <a:solidFill>
                  <a:srgbClr val="FF0000"/>
                </a:solidFill>
                <a:latin typeface="Calibri"/>
                <a:ea typeface="Calibri"/>
                <a:cs typeface="Calibri"/>
                <a:sym typeface="Calibri"/>
              </a:rPr>
              <a:t>SENSE</a:t>
            </a:r>
            <a:r>
              <a:rPr b="1" baseline="0" i="0" lang="en-US" sz="1600" u="none" cap="none" strike="noStrike">
                <a:solidFill>
                  <a:schemeClr val="dk1"/>
                </a:solidFill>
                <a:latin typeface="Calibri"/>
                <a:ea typeface="Calibri"/>
                <a:cs typeface="Calibri"/>
                <a:sym typeface="Calibri"/>
              </a:rPr>
              <a:t> </a:t>
            </a:r>
            <a:r>
              <a:rPr b="1" baseline="0" i="0" lang="en-US" sz="2000" u="none" cap="none" strike="noStrike">
                <a:solidFill>
                  <a:srgbClr val="00B050"/>
                </a:solidFill>
                <a:latin typeface="Calibri"/>
                <a:ea typeface="Calibri"/>
                <a:cs typeface="Calibri"/>
                <a:sym typeface="Calibri"/>
              </a:rPr>
              <a:t>out of the Ecosystem</a:t>
            </a:r>
          </a:p>
        </p:txBody>
      </p:sp>
      <p:sp>
        <p:nvSpPr>
          <p:cNvPr id="137" name="Shape 137"/>
          <p:cNvSpPr/>
          <p:nvPr/>
        </p:nvSpPr>
        <p:spPr>
          <a:xfrm>
            <a:off x="2225674" y="3296471"/>
            <a:ext cx="1446211" cy="3209038"/>
          </a:xfrm>
          <a:prstGeom prst="roundRect">
            <a:avLst>
              <a:gd fmla="val 16667" name="adj"/>
            </a:avLst>
          </a:prstGeom>
          <a:solidFill>
            <a:srgbClr val="082E7A"/>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138" name="Shape 138"/>
          <p:cNvSpPr/>
          <p:nvPr/>
        </p:nvSpPr>
        <p:spPr>
          <a:xfrm>
            <a:off x="2497597" y="4802580"/>
            <a:ext cx="902362" cy="1585561"/>
          </a:xfrm>
          <a:prstGeom prst="rect">
            <a:avLst/>
          </a:prstGeom>
          <a:noFill/>
          <a:ln>
            <a:noFill/>
          </a:ln>
        </p:spPr>
        <p:txBody>
          <a:bodyPr anchorCtr="0" anchor="t" bIns="45700" lIns="91425" rIns="91425" tIns="45700">
            <a:noAutofit/>
          </a:bodyPr>
          <a:lstStyle/>
          <a:p>
            <a:pPr indent="0" lvl="0" marL="0" marR="0" rtl="0" algn="ctr">
              <a:lnSpc>
                <a:spcPct val="107000"/>
              </a:lnSpc>
              <a:spcBef>
                <a:spcPts val="0"/>
              </a:spcBef>
              <a:spcAft>
                <a:spcPts val="800"/>
              </a:spcAft>
              <a:buSzPct val="25000"/>
              <a:buNone/>
            </a:pPr>
            <a:r>
              <a:rPr b="0" baseline="0" i="0" lang="en-US" sz="1800" u="none" cap="none" strike="noStrike">
                <a:solidFill>
                  <a:schemeClr val="lt1"/>
                </a:solidFill>
                <a:latin typeface="Calibri"/>
                <a:ea typeface="Calibri"/>
                <a:cs typeface="Calibri"/>
                <a:sym typeface="Calibri"/>
              </a:rPr>
              <a:t>Leverage </a:t>
            </a:r>
          </a:p>
          <a:p>
            <a:pPr indent="0" lvl="0" marL="0" marR="0" rtl="0" algn="ctr">
              <a:lnSpc>
                <a:spcPct val="107000"/>
              </a:lnSpc>
              <a:spcBef>
                <a:spcPts val="0"/>
              </a:spcBef>
              <a:spcAft>
                <a:spcPts val="800"/>
              </a:spcAft>
              <a:buSzPct val="25000"/>
              <a:buNone/>
            </a:pPr>
            <a:r>
              <a:rPr b="0" baseline="0" i="0" lang="en-US" sz="1800" u="none" cap="none" strike="noStrike">
                <a:solidFill>
                  <a:schemeClr val="lt1"/>
                </a:solidFill>
                <a:latin typeface="Calibri"/>
                <a:ea typeface="Calibri"/>
                <a:cs typeface="Calibri"/>
                <a:sym typeface="Calibri"/>
              </a:rPr>
              <a:t>sensors </a:t>
            </a:r>
          </a:p>
          <a:p>
            <a:pPr indent="0" lvl="0" marL="0" marR="0" rtl="0" algn="ctr">
              <a:lnSpc>
                <a:spcPct val="107000"/>
              </a:lnSpc>
              <a:spcBef>
                <a:spcPts val="0"/>
              </a:spcBef>
              <a:spcAft>
                <a:spcPts val="800"/>
              </a:spcAft>
              <a:buSzPct val="25000"/>
              <a:buNone/>
            </a:pPr>
            <a:r>
              <a:rPr b="0" baseline="0" i="0" lang="en-US" sz="1800" u="none" cap="none" strike="noStrike">
                <a:solidFill>
                  <a:schemeClr val="lt1"/>
                </a:solidFill>
                <a:latin typeface="Calibri"/>
                <a:ea typeface="Calibri"/>
                <a:cs typeface="Calibri"/>
                <a:sym typeface="Calibri"/>
              </a:rPr>
              <a:t>Attached</a:t>
            </a:r>
          </a:p>
          <a:p>
            <a:pPr indent="0" lvl="0" marL="0" marR="0" rtl="0" algn="ctr">
              <a:lnSpc>
                <a:spcPct val="107000"/>
              </a:lnSpc>
              <a:spcBef>
                <a:spcPts val="0"/>
              </a:spcBef>
              <a:spcAft>
                <a:spcPts val="800"/>
              </a:spcAft>
              <a:buSzPct val="25000"/>
              <a:buNone/>
            </a:pPr>
            <a:r>
              <a:rPr b="0" baseline="0" i="0" lang="en-US" sz="1800" u="none" cap="none" strike="noStrike">
                <a:solidFill>
                  <a:schemeClr val="lt1"/>
                </a:solidFill>
                <a:latin typeface="Calibri"/>
                <a:ea typeface="Calibri"/>
                <a:cs typeface="Calibri"/>
                <a:sym typeface="Calibri"/>
              </a:rPr>
              <a:t> to things</a:t>
            </a:r>
          </a:p>
        </p:txBody>
      </p:sp>
      <p:sp>
        <p:nvSpPr>
          <p:cNvPr id="139" name="Shape 139"/>
          <p:cNvSpPr/>
          <p:nvPr/>
        </p:nvSpPr>
        <p:spPr>
          <a:xfrm>
            <a:off x="2492541" y="4114800"/>
            <a:ext cx="1031050" cy="58477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3200" u="sng" cap="none" strike="noStrike">
                <a:solidFill>
                  <a:schemeClr val="lt1"/>
                </a:solidFill>
                <a:latin typeface="Calibri"/>
                <a:ea typeface="Calibri"/>
                <a:cs typeface="Calibri"/>
                <a:sym typeface="Calibri"/>
              </a:rPr>
              <a:t>S</a:t>
            </a:r>
            <a:r>
              <a:rPr b="1" baseline="0" i="0" lang="en-US" sz="1600" u="sng" cap="none" strike="noStrike">
                <a:solidFill>
                  <a:schemeClr val="lt1"/>
                </a:solidFill>
                <a:latin typeface="Calibri"/>
                <a:ea typeface="Calibri"/>
                <a:cs typeface="Calibri"/>
                <a:sym typeface="Calibri"/>
              </a:rPr>
              <a:t>ENSING</a:t>
            </a:r>
          </a:p>
        </p:txBody>
      </p:sp>
      <p:pic>
        <p:nvPicPr>
          <p:cNvPr id="140" name="Shape 140"/>
          <p:cNvPicPr preferRelativeResize="0"/>
          <p:nvPr/>
        </p:nvPicPr>
        <p:blipFill rotWithShape="1">
          <a:blip r:embed="rId3">
            <a:alphaModFix/>
          </a:blip>
          <a:srcRect b="0" l="0" r="0" t="0"/>
          <a:stretch/>
        </p:blipFill>
        <p:spPr>
          <a:xfrm>
            <a:off x="2466971" y="3320298"/>
            <a:ext cx="963613" cy="963613"/>
          </a:xfrm>
          <a:prstGeom prst="rect">
            <a:avLst/>
          </a:prstGeom>
          <a:noFill/>
          <a:ln>
            <a:noFill/>
          </a:ln>
        </p:spPr>
      </p:pic>
      <p:sp>
        <p:nvSpPr>
          <p:cNvPr id="141" name="Shape 141"/>
          <p:cNvSpPr/>
          <p:nvPr/>
        </p:nvSpPr>
        <p:spPr>
          <a:xfrm>
            <a:off x="3813142" y="3296471"/>
            <a:ext cx="1446211" cy="3209038"/>
          </a:xfrm>
          <a:prstGeom prst="roundRect">
            <a:avLst>
              <a:gd fmla="val 16667" name="adj"/>
            </a:avLst>
          </a:prstGeom>
          <a:solidFill>
            <a:srgbClr val="BDD7EE"/>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142" name="Shape 142"/>
          <p:cNvSpPr/>
          <p:nvPr/>
        </p:nvSpPr>
        <p:spPr>
          <a:xfrm>
            <a:off x="3976580" y="4114800"/>
            <a:ext cx="1127231" cy="58477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3200" u="sng" cap="none" strike="noStrike">
                <a:solidFill>
                  <a:schemeClr val="dk1"/>
                </a:solidFill>
                <a:latin typeface="Calibri"/>
                <a:ea typeface="Calibri"/>
                <a:cs typeface="Calibri"/>
                <a:sym typeface="Calibri"/>
              </a:rPr>
              <a:t>E</a:t>
            </a:r>
            <a:r>
              <a:rPr b="1" baseline="0" i="0" lang="en-US" sz="1600" u="sng" cap="none" strike="noStrike">
                <a:solidFill>
                  <a:schemeClr val="dk1"/>
                </a:solidFill>
                <a:latin typeface="Calibri"/>
                <a:ea typeface="Calibri"/>
                <a:cs typeface="Calibri"/>
                <a:sym typeface="Calibri"/>
              </a:rPr>
              <a:t>FFICIENT</a:t>
            </a:r>
          </a:p>
        </p:txBody>
      </p:sp>
      <p:pic>
        <p:nvPicPr>
          <p:cNvPr id="143" name="Shape 143"/>
          <p:cNvPicPr preferRelativeResize="0"/>
          <p:nvPr/>
        </p:nvPicPr>
        <p:blipFill rotWithShape="1">
          <a:blip r:embed="rId4">
            <a:alphaModFix/>
          </a:blip>
          <a:srcRect b="0" l="0" r="0" t="0"/>
          <a:stretch/>
        </p:blipFill>
        <p:spPr>
          <a:xfrm>
            <a:off x="4235435" y="3486826"/>
            <a:ext cx="622304" cy="622304"/>
          </a:xfrm>
          <a:prstGeom prst="rect">
            <a:avLst/>
          </a:prstGeom>
          <a:noFill/>
          <a:ln>
            <a:noFill/>
          </a:ln>
        </p:spPr>
      </p:pic>
      <p:sp>
        <p:nvSpPr>
          <p:cNvPr id="144" name="Shape 144"/>
          <p:cNvSpPr/>
          <p:nvPr/>
        </p:nvSpPr>
        <p:spPr>
          <a:xfrm>
            <a:off x="4066476" y="4815237"/>
            <a:ext cx="1037335" cy="1585561"/>
          </a:xfrm>
          <a:prstGeom prst="rect">
            <a:avLst/>
          </a:prstGeom>
          <a:noFill/>
          <a:ln>
            <a:noFill/>
          </a:ln>
        </p:spPr>
        <p:txBody>
          <a:bodyPr anchorCtr="0" anchor="t" bIns="45700" lIns="91425" rIns="91425" tIns="45700">
            <a:noAutofit/>
          </a:bodyPr>
          <a:lstStyle/>
          <a:p>
            <a:pPr indent="0" lvl="0" marL="0" marR="0" rtl="0" algn="ctr">
              <a:lnSpc>
                <a:spcPct val="107000"/>
              </a:lnSpc>
              <a:spcBef>
                <a:spcPts val="0"/>
              </a:spcBef>
              <a:spcAft>
                <a:spcPts val="800"/>
              </a:spcAft>
              <a:buSzPct val="25000"/>
              <a:buNone/>
            </a:pPr>
            <a:r>
              <a:rPr b="0" baseline="0" i="0" lang="en-US" sz="1800" u="none" cap="none" strike="noStrike">
                <a:solidFill>
                  <a:schemeClr val="dk1"/>
                </a:solidFill>
                <a:latin typeface="Calibri"/>
                <a:ea typeface="Calibri"/>
                <a:cs typeface="Calibri"/>
                <a:sym typeface="Calibri"/>
              </a:rPr>
              <a:t>Adds </a:t>
            </a:r>
          </a:p>
          <a:p>
            <a:pPr indent="0" lvl="0" marL="0" marR="0" rtl="0" algn="ctr">
              <a:lnSpc>
                <a:spcPct val="107000"/>
              </a:lnSpc>
              <a:spcBef>
                <a:spcPts val="0"/>
              </a:spcBef>
              <a:spcAft>
                <a:spcPts val="800"/>
              </a:spcAft>
              <a:buSzPct val="25000"/>
              <a:buNone/>
            </a:pPr>
            <a:r>
              <a:rPr b="0" baseline="0" i="0" lang="en-US" sz="1800" u="none" cap="none" strike="noStrike">
                <a:solidFill>
                  <a:schemeClr val="dk1"/>
                </a:solidFill>
                <a:latin typeface="Calibri"/>
                <a:ea typeface="Calibri"/>
                <a:cs typeface="Calibri"/>
                <a:sym typeface="Calibri"/>
              </a:rPr>
              <a:t>Intelligence</a:t>
            </a:r>
          </a:p>
          <a:p>
            <a:pPr indent="0" lvl="0" marL="0" marR="0" rtl="0" algn="ctr">
              <a:lnSpc>
                <a:spcPct val="107000"/>
              </a:lnSpc>
              <a:spcBef>
                <a:spcPts val="0"/>
              </a:spcBef>
              <a:spcAft>
                <a:spcPts val="800"/>
              </a:spcAft>
              <a:buSzPct val="25000"/>
              <a:buNone/>
            </a:pPr>
            <a:r>
              <a:rPr b="0" baseline="0" i="0" lang="en-US" sz="1800" u="none" cap="none" strike="noStrike">
                <a:solidFill>
                  <a:schemeClr val="dk1"/>
                </a:solidFill>
                <a:latin typeface="Calibri"/>
                <a:ea typeface="Calibri"/>
                <a:cs typeface="Calibri"/>
                <a:sym typeface="Calibri"/>
              </a:rPr>
              <a:t> to manual</a:t>
            </a:r>
          </a:p>
          <a:p>
            <a:pPr indent="0" lvl="0" marL="0" marR="0" rtl="0" algn="ctr">
              <a:lnSpc>
                <a:spcPct val="107000"/>
              </a:lnSpc>
              <a:spcBef>
                <a:spcPts val="0"/>
              </a:spcBef>
              <a:spcAft>
                <a:spcPts val="800"/>
              </a:spcAft>
              <a:buSzPct val="25000"/>
              <a:buNone/>
            </a:pPr>
            <a:r>
              <a:rPr b="0" baseline="0" i="0" lang="en-US" sz="1800" u="none" cap="none" strike="noStrike">
                <a:solidFill>
                  <a:schemeClr val="dk1"/>
                </a:solidFill>
                <a:latin typeface="Calibri"/>
                <a:ea typeface="Calibri"/>
                <a:cs typeface="Calibri"/>
                <a:sym typeface="Calibri"/>
              </a:rPr>
              <a:t> process</a:t>
            </a:r>
          </a:p>
        </p:txBody>
      </p:sp>
      <p:sp>
        <p:nvSpPr>
          <p:cNvPr id="145" name="Shape 145"/>
          <p:cNvSpPr/>
          <p:nvPr/>
        </p:nvSpPr>
        <p:spPr>
          <a:xfrm>
            <a:off x="5382594" y="3296471"/>
            <a:ext cx="1446211" cy="3209038"/>
          </a:xfrm>
          <a:prstGeom prst="roundRect">
            <a:avLst>
              <a:gd fmla="val 16667" name="adj"/>
            </a:avLst>
          </a:prstGeom>
          <a:solidFill>
            <a:srgbClr val="C00000"/>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pic>
        <p:nvPicPr>
          <p:cNvPr id="146" name="Shape 146"/>
          <p:cNvPicPr preferRelativeResize="0"/>
          <p:nvPr/>
        </p:nvPicPr>
        <p:blipFill rotWithShape="1">
          <a:blip r:embed="rId5">
            <a:alphaModFix/>
          </a:blip>
          <a:srcRect b="0" l="0" r="0" t="0"/>
          <a:stretch/>
        </p:blipFill>
        <p:spPr>
          <a:xfrm>
            <a:off x="5702475" y="3398878"/>
            <a:ext cx="806451" cy="806451"/>
          </a:xfrm>
          <a:prstGeom prst="rect">
            <a:avLst/>
          </a:prstGeom>
          <a:noFill/>
          <a:ln>
            <a:noFill/>
          </a:ln>
        </p:spPr>
      </p:pic>
      <p:sp>
        <p:nvSpPr>
          <p:cNvPr id="147" name="Shape 147"/>
          <p:cNvSpPr/>
          <p:nvPr/>
        </p:nvSpPr>
        <p:spPr>
          <a:xfrm>
            <a:off x="7920596" y="4196657"/>
            <a:ext cx="1237839" cy="40010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2000" u="none" cap="none" strike="noStrike">
                <a:solidFill>
                  <a:schemeClr val="lt1"/>
                </a:solidFill>
                <a:latin typeface="Calibri"/>
                <a:ea typeface="Calibri"/>
                <a:cs typeface="Calibri"/>
                <a:sym typeface="Calibri"/>
              </a:rPr>
              <a:t>EFFICIENT</a:t>
            </a:r>
          </a:p>
        </p:txBody>
      </p:sp>
      <p:sp>
        <p:nvSpPr>
          <p:cNvPr id="148" name="Shape 148"/>
          <p:cNvSpPr/>
          <p:nvPr/>
        </p:nvSpPr>
        <p:spPr>
          <a:xfrm>
            <a:off x="5408612" y="4114800"/>
            <a:ext cx="1435713" cy="58477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3200" u="sng" cap="none" strike="noStrike">
                <a:solidFill>
                  <a:schemeClr val="lt1"/>
                </a:solidFill>
                <a:latin typeface="Calibri"/>
                <a:ea typeface="Calibri"/>
                <a:cs typeface="Calibri"/>
                <a:sym typeface="Calibri"/>
              </a:rPr>
              <a:t>N</a:t>
            </a:r>
            <a:r>
              <a:rPr b="1" baseline="0" i="0" lang="en-US" sz="1600" u="sng" cap="none" strike="noStrike">
                <a:solidFill>
                  <a:schemeClr val="lt1"/>
                </a:solidFill>
                <a:latin typeface="Calibri"/>
                <a:ea typeface="Calibri"/>
                <a:cs typeface="Calibri"/>
                <a:sym typeface="Calibri"/>
              </a:rPr>
              <a:t>ETWORKED</a:t>
            </a:r>
          </a:p>
        </p:txBody>
      </p:sp>
      <p:sp>
        <p:nvSpPr>
          <p:cNvPr id="149" name="Shape 149"/>
          <p:cNvSpPr/>
          <p:nvPr/>
        </p:nvSpPr>
        <p:spPr>
          <a:xfrm>
            <a:off x="5538592" y="4821691"/>
            <a:ext cx="1155956" cy="1186607"/>
          </a:xfrm>
          <a:prstGeom prst="rect">
            <a:avLst/>
          </a:prstGeom>
          <a:noFill/>
          <a:ln>
            <a:noFill/>
          </a:ln>
        </p:spPr>
        <p:txBody>
          <a:bodyPr anchorCtr="0" anchor="t" bIns="45700" lIns="91425" rIns="91425" tIns="45700">
            <a:noAutofit/>
          </a:bodyPr>
          <a:lstStyle/>
          <a:p>
            <a:pPr indent="0" lvl="0" marL="0" marR="0" rtl="0" algn="ctr">
              <a:lnSpc>
                <a:spcPct val="107000"/>
              </a:lnSpc>
              <a:spcBef>
                <a:spcPts val="0"/>
              </a:spcBef>
              <a:spcAft>
                <a:spcPts val="800"/>
              </a:spcAft>
              <a:buSzPct val="25000"/>
              <a:buNone/>
            </a:pPr>
            <a:r>
              <a:rPr b="0" baseline="0" i="0" lang="en-US" sz="1800" u="none" cap="none" strike="noStrike">
                <a:solidFill>
                  <a:srgbClr val="F2F2F2"/>
                </a:solidFill>
                <a:latin typeface="Calibri"/>
                <a:ea typeface="Calibri"/>
                <a:cs typeface="Calibri"/>
                <a:sym typeface="Calibri"/>
              </a:rPr>
              <a:t>Connects </a:t>
            </a:r>
          </a:p>
          <a:p>
            <a:pPr indent="0" lvl="0" marL="0" marR="0" rtl="0" algn="ctr">
              <a:lnSpc>
                <a:spcPct val="107000"/>
              </a:lnSpc>
              <a:spcBef>
                <a:spcPts val="0"/>
              </a:spcBef>
              <a:spcAft>
                <a:spcPts val="800"/>
              </a:spcAft>
              <a:buSzPct val="25000"/>
              <a:buNone/>
            </a:pPr>
            <a:r>
              <a:rPr b="0" baseline="0" i="0" lang="en-US" sz="1800" u="none" cap="none" strike="noStrike">
                <a:solidFill>
                  <a:srgbClr val="F2F2F2"/>
                </a:solidFill>
                <a:latin typeface="Calibri"/>
                <a:ea typeface="Calibri"/>
                <a:cs typeface="Calibri"/>
                <a:sym typeface="Calibri"/>
              </a:rPr>
              <a:t>objects to</a:t>
            </a:r>
          </a:p>
          <a:p>
            <a:pPr indent="0" lvl="0" marL="0" marR="0" rtl="0" algn="ctr">
              <a:lnSpc>
                <a:spcPct val="107000"/>
              </a:lnSpc>
              <a:spcBef>
                <a:spcPts val="0"/>
              </a:spcBef>
              <a:spcAft>
                <a:spcPts val="800"/>
              </a:spcAft>
              <a:buSzPct val="25000"/>
              <a:buNone/>
            </a:pPr>
            <a:r>
              <a:rPr b="0" baseline="0" i="0" lang="en-US" sz="1800" u="none" cap="none" strike="noStrike">
                <a:solidFill>
                  <a:srgbClr val="F2F2F2"/>
                </a:solidFill>
                <a:latin typeface="Calibri"/>
                <a:ea typeface="Calibri"/>
                <a:cs typeface="Calibri"/>
                <a:sym typeface="Calibri"/>
              </a:rPr>
              <a:t> the network</a:t>
            </a:r>
          </a:p>
        </p:txBody>
      </p:sp>
      <p:sp>
        <p:nvSpPr>
          <p:cNvPr id="150" name="Shape 150"/>
          <p:cNvSpPr/>
          <p:nvPr/>
        </p:nvSpPr>
        <p:spPr>
          <a:xfrm>
            <a:off x="6932611" y="3296471"/>
            <a:ext cx="1446211" cy="3209038"/>
          </a:xfrm>
          <a:prstGeom prst="roundRect">
            <a:avLst>
              <a:gd fmla="val 16667" name="adj"/>
            </a:avLst>
          </a:prstGeom>
          <a:solidFill>
            <a:srgbClr val="D8D8D8"/>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pic>
        <p:nvPicPr>
          <p:cNvPr id="151" name="Shape 151"/>
          <p:cNvPicPr preferRelativeResize="0"/>
          <p:nvPr/>
        </p:nvPicPr>
        <p:blipFill rotWithShape="1">
          <a:blip r:embed="rId6">
            <a:alphaModFix/>
          </a:blip>
          <a:srcRect b="0" l="0" r="0" t="0"/>
          <a:stretch/>
        </p:blipFill>
        <p:spPr>
          <a:xfrm>
            <a:off x="7078585" y="3300689"/>
            <a:ext cx="1065214" cy="1065214"/>
          </a:xfrm>
          <a:prstGeom prst="rect">
            <a:avLst/>
          </a:prstGeom>
          <a:noFill/>
          <a:ln>
            <a:noFill/>
          </a:ln>
        </p:spPr>
      </p:pic>
      <p:sp>
        <p:nvSpPr>
          <p:cNvPr id="152" name="Shape 152"/>
          <p:cNvSpPr/>
          <p:nvPr/>
        </p:nvSpPr>
        <p:spPr>
          <a:xfrm>
            <a:off x="7059768" y="4114800"/>
            <a:ext cx="1340622" cy="58477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3200" u="sng" cap="none" strike="noStrike">
                <a:solidFill>
                  <a:schemeClr val="dk1"/>
                </a:solidFill>
                <a:latin typeface="Calibri"/>
                <a:ea typeface="Calibri"/>
                <a:cs typeface="Calibri"/>
                <a:sym typeface="Calibri"/>
              </a:rPr>
              <a:t>S</a:t>
            </a:r>
            <a:r>
              <a:rPr b="1" baseline="0" i="0" lang="en-US" sz="1600" u="sng" cap="none" strike="noStrike">
                <a:solidFill>
                  <a:schemeClr val="dk1"/>
                </a:solidFill>
                <a:latin typeface="Calibri"/>
                <a:ea typeface="Calibri"/>
                <a:cs typeface="Calibri"/>
                <a:sym typeface="Calibri"/>
              </a:rPr>
              <a:t>PECIALIZED</a:t>
            </a:r>
          </a:p>
        </p:txBody>
      </p:sp>
      <p:sp>
        <p:nvSpPr>
          <p:cNvPr id="153" name="Shape 153"/>
          <p:cNvSpPr/>
          <p:nvPr/>
        </p:nvSpPr>
        <p:spPr>
          <a:xfrm>
            <a:off x="8456611" y="3296471"/>
            <a:ext cx="1446211" cy="3209038"/>
          </a:xfrm>
          <a:prstGeom prst="roundRect">
            <a:avLst>
              <a:gd fmla="val 16667" name="adj"/>
            </a:avLst>
          </a:prstGeom>
          <a:solidFill>
            <a:srgbClr val="F97408"/>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pic>
        <p:nvPicPr>
          <p:cNvPr id="154" name="Shape 154"/>
          <p:cNvPicPr preferRelativeResize="0"/>
          <p:nvPr/>
        </p:nvPicPr>
        <p:blipFill rotWithShape="1">
          <a:blip r:embed="rId7">
            <a:alphaModFix/>
          </a:blip>
          <a:srcRect b="0" l="0" r="0" t="0"/>
          <a:stretch/>
        </p:blipFill>
        <p:spPr>
          <a:xfrm>
            <a:off x="8928467" y="3583066"/>
            <a:ext cx="518744" cy="518744"/>
          </a:xfrm>
          <a:prstGeom prst="rect">
            <a:avLst/>
          </a:prstGeom>
          <a:noFill/>
          <a:ln>
            <a:noFill/>
          </a:ln>
        </p:spPr>
      </p:pic>
      <p:sp>
        <p:nvSpPr>
          <p:cNvPr id="155" name="Shape 155"/>
          <p:cNvSpPr/>
          <p:nvPr/>
        </p:nvSpPr>
        <p:spPr>
          <a:xfrm>
            <a:off x="6847613" y="4713155"/>
            <a:ext cx="1600199" cy="1585561"/>
          </a:xfrm>
          <a:prstGeom prst="rect">
            <a:avLst/>
          </a:prstGeom>
          <a:noFill/>
          <a:ln>
            <a:noFill/>
          </a:ln>
        </p:spPr>
        <p:txBody>
          <a:bodyPr anchorCtr="0" anchor="t" bIns="45700" lIns="91425" rIns="91425" tIns="45700">
            <a:noAutofit/>
          </a:bodyPr>
          <a:lstStyle/>
          <a:p>
            <a:pPr indent="0" lvl="0" marL="0" marR="0" rtl="0" algn="ctr">
              <a:lnSpc>
                <a:spcPct val="107000"/>
              </a:lnSpc>
              <a:spcBef>
                <a:spcPts val="0"/>
              </a:spcBef>
              <a:spcAft>
                <a:spcPts val="800"/>
              </a:spcAft>
              <a:buSzPct val="25000"/>
              <a:buNone/>
            </a:pPr>
            <a:r>
              <a:rPr b="0" baseline="0" i="0" lang="en-US" sz="1800" u="none" cap="none" strike="noStrike">
                <a:solidFill>
                  <a:schemeClr val="dk1"/>
                </a:solidFill>
                <a:latin typeface="Calibri"/>
                <a:ea typeface="Calibri"/>
                <a:cs typeface="Calibri"/>
                <a:sym typeface="Calibri"/>
              </a:rPr>
              <a:t>Customizes </a:t>
            </a:r>
          </a:p>
          <a:p>
            <a:pPr indent="0" lvl="0" marL="0" marR="0" rtl="0" algn="ctr">
              <a:lnSpc>
                <a:spcPct val="107000"/>
              </a:lnSpc>
              <a:spcBef>
                <a:spcPts val="0"/>
              </a:spcBef>
              <a:spcAft>
                <a:spcPts val="800"/>
              </a:spcAft>
              <a:buSzPct val="25000"/>
              <a:buNone/>
            </a:pPr>
            <a:r>
              <a:rPr b="0" baseline="0" i="0" lang="en-US" sz="1800" u="none" cap="none" strike="noStrike">
                <a:solidFill>
                  <a:schemeClr val="dk1"/>
                </a:solidFill>
                <a:latin typeface="Calibri"/>
                <a:ea typeface="Calibri"/>
                <a:cs typeface="Calibri"/>
                <a:sym typeface="Calibri"/>
              </a:rPr>
              <a:t>Technology &amp; </a:t>
            </a:r>
          </a:p>
          <a:p>
            <a:pPr indent="0" lvl="0" marL="0" marR="0" rtl="0" algn="ctr">
              <a:lnSpc>
                <a:spcPct val="107000"/>
              </a:lnSpc>
              <a:spcBef>
                <a:spcPts val="0"/>
              </a:spcBef>
              <a:spcAft>
                <a:spcPts val="800"/>
              </a:spcAft>
              <a:buSzPct val="25000"/>
              <a:buNone/>
            </a:pPr>
            <a:r>
              <a:rPr b="0" baseline="0" i="0" lang="en-US" sz="1800" u="none" cap="none" strike="noStrike">
                <a:solidFill>
                  <a:schemeClr val="dk1"/>
                </a:solidFill>
                <a:latin typeface="Calibri"/>
                <a:ea typeface="Calibri"/>
                <a:cs typeface="Calibri"/>
                <a:sym typeface="Calibri"/>
              </a:rPr>
              <a:t>process to </a:t>
            </a:r>
          </a:p>
          <a:p>
            <a:pPr indent="0" lvl="0" marL="0" marR="0" rtl="0" algn="ctr">
              <a:lnSpc>
                <a:spcPct val="107000"/>
              </a:lnSpc>
              <a:spcBef>
                <a:spcPts val="0"/>
              </a:spcBef>
              <a:spcAft>
                <a:spcPts val="800"/>
              </a:spcAft>
              <a:buSzPct val="25000"/>
              <a:buNone/>
            </a:pPr>
            <a:r>
              <a:rPr b="0" baseline="0" i="0" lang="en-US" sz="1800" u="none" cap="none" strike="noStrike">
                <a:solidFill>
                  <a:schemeClr val="dk1"/>
                </a:solidFill>
                <a:latin typeface="Calibri"/>
                <a:ea typeface="Calibri"/>
                <a:cs typeface="Calibri"/>
                <a:sym typeface="Calibri"/>
              </a:rPr>
              <a:t>specific verticals</a:t>
            </a:r>
          </a:p>
        </p:txBody>
      </p:sp>
      <p:sp>
        <p:nvSpPr>
          <p:cNvPr id="156" name="Shape 156"/>
          <p:cNvSpPr/>
          <p:nvPr/>
        </p:nvSpPr>
        <p:spPr>
          <a:xfrm>
            <a:off x="8631046" y="4896514"/>
            <a:ext cx="1054776" cy="787651"/>
          </a:xfrm>
          <a:prstGeom prst="rect">
            <a:avLst/>
          </a:prstGeom>
          <a:noFill/>
          <a:ln>
            <a:noFill/>
          </a:ln>
        </p:spPr>
        <p:txBody>
          <a:bodyPr anchorCtr="0" anchor="t" bIns="45700" lIns="91425" rIns="91425" tIns="45700">
            <a:noAutofit/>
          </a:bodyPr>
          <a:lstStyle/>
          <a:p>
            <a:pPr indent="0" lvl="0" marL="0" marR="0" rtl="0" algn="ctr">
              <a:lnSpc>
                <a:spcPct val="107000"/>
              </a:lnSpc>
              <a:spcBef>
                <a:spcPts val="0"/>
              </a:spcBef>
              <a:spcAft>
                <a:spcPts val="800"/>
              </a:spcAft>
              <a:buSzPct val="25000"/>
              <a:buNone/>
            </a:pPr>
            <a:r>
              <a:rPr b="0" baseline="0" i="0" lang="en-US" sz="1800" u="none" cap="none" strike="noStrike">
                <a:solidFill>
                  <a:schemeClr val="dk1"/>
                </a:solidFill>
                <a:latin typeface="Calibri"/>
                <a:ea typeface="Calibri"/>
                <a:cs typeface="Calibri"/>
                <a:sym typeface="Calibri"/>
              </a:rPr>
              <a:t>Deployed</a:t>
            </a:r>
          </a:p>
          <a:p>
            <a:pPr indent="0" lvl="0" marL="0" marR="0" rtl="0" algn="ctr">
              <a:lnSpc>
                <a:spcPct val="107000"/>
              </a:lnSpc>
              <a:spcBef>
                <a:spcPts val="0"/>
              </a:spcBef>
              <a:spcAft>
                <a:spcPts val="800"/>
              </a:spcAft>
              <a:buSzPct val="25000"/>
              <a:buNone/>
            </a:pPr>
            <a:r>
              <a:rPr b="0" baseline="0" i="0" lang="en-US" sz="1800" u="none" cap="none" strike="noStrike">
                <a:solidFill>
                  <a:schemeClr val="dk1"/>
                </a:solidFill>
                <a:latin typeface="Calibri"/>
                <a:ea typeface="Calibri"/>
                <a:cs typeface="Calibri"/>
                <a:sym typeface="Calibri"/>
              </a:rPr>
              <a:t> pervasively</a:t>
            </a:r>
          </a:p>
        </p:txBody>
      </p:sp>
      <p:sp>
        <p:nvSpPr>
          <p:cNvPr id="157" name="Shape 157"/>
          <p:cNvSpPr/>
          <p:nvPr/>
        </p:nvSpPr>
        <p:spPr>
          <a:xfrm>
            <a:off x="8456611" y="4114800"/>
            <a:ext cx="1501757" cy="58477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3200" u="sng" cap="none" strike="noStrike">
                <a:solidFill>
                  <a:schemeClr val="dk1"/>
                </a:solidFill>
                <a:latin typeface="Calibri"/>
                <a:ea typeface="Calibri"/>
                <a:cs typeface="Calibri"/>
                <a:sym typeface="Calibri"/>
              </a:rPr>
              <a:t>E</a:t>
            </a:r>
            <a:r>
              <a:rPr b="1" baseline="0" i="0" lang="en-US" sz="1600" u="sng" cap="none" strike="noStrike">
                <a:solidFill>
                  <a:schemeClr val="dk1"/>
                </a:solidFill>
                <a:latin typeface="Calibri"/>
                <a:ea typeface="Calibri"/>
                <a:cs typeface="Calibri"/>
                <a:sym typeface="Calibri"/>
              </a:rPr>
              <a:t>VERY WHERE</a:t>
            </a:r>
          </a:p>
        </p:txBody>
      </p:sp>
      <p:sp>
        <p:nvSpPr>
          <p:cNvPr id="158" name="Shape 158"/>
          <p:cNvSpPr/>
          <p:nvPr/>
        </p:nvSpPr>
        <p:spPr>
          <a:xfrm>
            <a:off x="1446212" y="1278049"/>
            <a:ext cx="9575448" cy="184665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800" u="none" cap="none" strike="noStrike">
                <a:solidFill>
                  <a:schemeClr val="dk1"/>
                </a:solidFill>
                <a:latin typeface="Calibri"/>
                <a:ea typeface="Calibri"/>
                <a:cs typeface="Calibri"/>
                <a:sym typeface="Calibri"/>
              </a:rPr>
              <a:t>Wearable are amalgamation of one or more sensors empowered with computational capabilities, which captures and analyzes user’s data and has a capability to connect to the internet, enabling communication between a network and a device.  Wearable technologies present a significant opportunity for businesses, both in terms of new markets and data collection. This is how Wearable makes</a:t>
            </a:r>
            <a:r>
              <a:rPr b="0" baseline="0" i="0" lang="en-US" sz="1800" u="none" cap="none" strike="noStrike">
                <a:solidFill>
                  <a:srgbClr val="00B050"/>
                </a:solidFill>
                <a:latin typeface="Calibri"/>
                <a:ea typeface="Calibri"/>
                <a:cs typeface="Calibri"/>
                <a:sym typeface="Calibri"/>
              </a:rPr>
              <a:t> </a:t>
            </a:r>
            <a:r>
              <a:rPr b="1" baseline="0" i="0" lang="en-US" sz="2400" u="none" cap="none" strike="noStrike">
                <a:solidFill>
                  <a:srgbClr val="00B050"/>
                </a:solidFill>
                <a:latin typeface="Calibri"/>
                <a:ea typeface="Calibri"/>
                <a:cs typeface="Calibri"/>
                <a:sym typeface="Calibri"/>
              </a:rPr>
              <a:t>SENSE </a:t>
            </a:r>
            <a:r>
              <a:rPr b="0" baseline="0" i="0" lang="en-US" sz="1800" u="none" cap="none" strike="noStrike">
                <a:solidFill>
                  <a:schemeClr val="dk1"/>
                </a:solidFill>
                <a:latin typeface="Calibri"/>
                <a:ea typeface="Calibri"/>
                <a:cs typeface="Calibri"/>
                <a:sym typeface="Calibri"/>
              </a:rPr>
              <a:t>out of the IoT Ecosystem.</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sp>
        <p:nvSpPr>
          <p:cNvPr id="159" name="Shape 159"/>
          <p:cNvSpPr/>
          <p:nvPr/>
        </p:nvSpPr>
        <p:spPr>
          <a:xfrm>
            <a:off x="515027" y="5607085"/>
            <a:ext cx="1221296" cy="461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2400" u="none" cap="none" strike="noStrike">
                <a:solidFill>
                  <a:schemeClr val="lt1"/>
                </a:solidFill>
                <a:latin typeface="Calibri"/>
                <a:ea typeface="Calibri"/>
                <a:cs typeface="Calibri"/>
                <a:sym typeface="Calibri"/>
              </a:rPr>
              <a:t>Services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p:nvPr/>
        </p:nvSpPr>
        <p:spPr>
          <a:xfrm>
            <a:off x="-19425" y="2430138"/>
            <a:ext cx="4289765" cy="678129"/>
          </a:xfrm>
          <a:prstGeom prst="rect">
            <a:avLst/>
          </a:prstGeom>
          <a:solidFill>
            <a:srgbClr val="8DA9DB"/>
          </a:solidFill>
          <a:ln>
            <a:noFill/>
          </a:ln>
        </p:spPr>
        <p:txBody>
          <a:bodyPr anchorCtr="0" anchor="t" bIns="45700" lIns="91425" rIns="91425" tIns="45700">
            <a:noAutofit/>
          </a:bodyPr>
          <a:lstStyle/>
          <a:p>
            <a:pPr indent="0" lvl="0" marL="0" marR="0" rtl="0" algn="ctr">
              <a:spcBef>
                <a:spcPts val="0"/>
              </a:spcBef>
              <a:buSzPct val="25000"/>
              <a:buNone/>
            </a:pPr>
            <a:r>
              <a:rPr b="1" baseline="0" i="0" lang="en-US" sz="1800" u="none" cap="none" strike="noStrike">
                <a:solidFill>
                  <a:schemeClr val="dk1"/>
                </a:solidFill>
                <a:latin typeface="Calibri"/>
                <a:ea typeface="Calibri"/>
                <a:cs typeface="Calibri"/>
                <a:sym typeface="Calibri"/>
              </a:rPr>
              <a:t>A person with a heart monitor implant, a farm animal with a biochip transponder</a:t>
            </a:r>
          </a:p>
        </p:txBody>
      </p:sp>
      <p:sp>
        <p:nvSpPr>
          <p:cNvPr id="166" name="Shape 166"/>
          <p:cNvSpPr/>
          <p:nvPr/>
        </p:nvSpPr>
        <p:spPr>
          <a:xfrm>
            <a:off x="-19425" y="3479366"/>
            <a:ext cx="4289765" cy="646331"/>
          </a:xfrm>
          <a:prstGeom prst="rect">
            <a:avLst/>
          </a:prstGeom>
          <a:solidFill>
            <a:srgbClr val="8DA9DB"/>
          </a:solidFill>
          <a:ln>
            <a:noFill/>
          </a:ln>
        </p:spPr>
        <p:txBody>
          <a:bodyPr anchorCtr="0" anchor="t" bIns="45700" lIns="91425" rIns="91425" tIns="45700">
            <a:noAutofit/>
          </a:bodyPr>
          <a:lstStyle/>
          <a:p>
            <a:pPr indent="0" lvl="0" marL="0" marR="0" rtl="0" algn="ctr">
              <a:spcBef>
                <a:spcPts val="0"/>
              </a:spcBef>
              <a:buSzPct val="25000"/>
              <a:buNone/>
            </a:pPr>
            <a:r>
              <a:rPr b="1" baseline="0" i="0" lang="en-US" sz="1800" u="none" cap="none" strike="noStrike">
                <a:solidFill>
                  <a:schemeClr val="dk1"/>
                </a:solidFill>
                <a:latin typeface="Calibri"/>
                <a:ea typeface="Calibri"/>
                <a:cs typeface="Calibri"/>
                <a:sym typeface="Calibri"/>
              </a:rPr>
              <a:t>Any other natural or man-made object </a:t>
            </a:r>
          </a:p>
          <a:p>
            <a:pPr indent="0" lvl="0" marL="0" marR="0" rtl="0" algn="ctr">
              <a:spcBef>
                <a:spcPts val="0"/>
              </a:spcBef>
              <a:buSzPct val="25000"/>
              <a:buNone/>
            </a:pPr>
            <a:r>
              <a:rPr b="1" baseline="0" i="0" lang="en-US" sz="1800" u="none" cap="none" strike="noStrike">
                <a:solidFill>
                  <a:schemeClr val="dk1"/>
                </a:solidFill>
                <a:latin typeface="Calibri"/>
                <a:ea typeface="Calibri"/>
                <a:cs typeface="Calibri"/>
                <a:sym typeface="Calibri"/>
              </a:rPr>
              <a:t>that can be assigned an IP address</a:t>
            </a:r>
          </a:p>
        </p:txBody>
      </p:sp>
      <p:sp>
        <p:nvSpPr>
          <p:cNvPr id="167" name="Shape 167"/>
          <p:cNvSpPr/>
          <p:nvPr/>
        </p:nvSpPr>
        <p:spPr>
          <a:xfrm>
            <a:off x="6512" y="4496796"/>
            <a:ext cx="4289765" cy="646331"/>
          </a:xfrm>
          <a:prstGeom prst="rect">
            <a:avLst/>
          </a:prstGeom>
          <a:solidFill>
            <a:srgbClr val="8DA9DB"/>
          </a:solidFill>
          <a:ln>
            <a:noFill/>
          </a:ln>
        </p:spPr>
        <p:txBody>
          <a:bodyPr anchorCtr="0" anchor="t" bIns="45700" lIns="91425" rIns="91425" tIns="45700">
            <a:noAutofit/>
          </a:bodyPr>
          <a:lstStyle/>
          <a:p>
            <a:pPr indent="0" lvl="0" marL="0" marR="0" rtl="0" algn="ctr">
              <a:spcBef>
                <a:spcPts val="0"/>
              </a:spcBef>
              <a:buSzPct val="25000"/>
              <a:buNone/>
            </a:pPr>
            <a:r>
              <a:rPr b="1" baseline="0" i="0" lang="en-US" sz="1800" u="none" cap="none" strike="noStrike">
                <a:solidFill>
                  <a:schemeClr val="dk1"/>
                </a:solidFill>
                <a:latin typeface="Calibri"/>
                <a:ea typeface="Calibri"/>
                <a:cs typeface="Calibri"/>
                <a:sym typeface="Calibri"/>
              </a:rPr>
              <a:t>An automobile that has built-in sensors to alert the driver when tire pressure is low</a:t>
            </a:r>
          </a:p>
        </p:txBody>
      </p:sp>
      <p:sp>
        <p:nvSpPr>
          <p:cNvPr id="168" name="Shape 168"/>
          <p:cNvSpPr/>
          <p:nvPr/>
        </p:nvSpPr>
        <p:spPr>
          <a:xfrm rot="5400000">
            <a:off x="3340862" y="3232361"/>
            <a:ext cx="2999294" cy="1140338"/>
          </a:xfrm>
          <a:prstGeom prst="triangle">
            <a:avLst>
              <a:gd fmla="val 50000" name="adj"/>
            </a:avLst>
          </a:prstGeom>
          <a:solidFill>
            <a:srgbClr val="F97408"/>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169" name="Shape 169"/>
          <p:cNvSpPr/>
          <p:nvPr/>
        </p:nvSpPr>
        <p:spPr>
          <a:xfrm>
            <a:off x="4705717" y="2785771"/>
            <a:ext cx="1712486" cy="1712486"/>
          </a:xfrm>
          <a:prstGeom prst="ellipse">
            <a:avLst/>
          </a:prstGeom>
          <a:solidFill>
            <a:srgbClr val="BFBFBF"/>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pic>
        <p:nvPicPr>
          <p:cNvPr id="170" name="Shape 170"/>
          <p:cNvPicPr preferRelativeResize="0"/>
          <p:nvPr/>
        </p:nvPicPr>
        <p:blipFill rotWithShape="1">
          <a:blip r:embed="rId3">
            <a:alphaModFix/>
          </a:blip>
          <a:srcRect b="0" l="0" r="0" t="0"/>
          <a:stretch/>
        </p:blipFill>
        <p:spPr>
          <a:xfrm>
            <a:off x="4963607" y="3146694"/>
            <a:ext cx="1196705" cy="1196705"/>
          </a:xfrm>
          <a:prstGeom prst="rect">
            <a:avLst/>
          </a:prstGeom>
          <a:noFill/>
          <a:ln>
            <a:noFill/>
          </a:ln>
        </p:spPr>
      </p:pic>
      <p:pic>
        <p:nvPicPr>
          <p:cNvPr id="171" name="Shape 171"/>
          <p:cNvPicPr preferRelativeResize="0"/>
          <p:nvPr/>
        </p:nvPicPr>
        <p:blipFill rotWithShape="1">
          <a:blip r:embed="rId4">
            <a:alphaModFix/>
          </a:blip>
          <a:srcRect b="0" l="0" r="0" t="0"/>
          <a:stretch/>
        </p:blipFill>
        <p:spPr>
          <a:xfrm>
            <a:off x="5427378" y="1709616"/>
            <a:ext cx="6834584" cy="4242687"/>
          </a:xfrm>
          <a:prstGeom prst="rect">
            <a:avLst/>
          </a:prstGeom>
          <a:noFill/>
          <a:ln>
            <a:noFill/>
          </a:ln>
        </p:spPr>
      </p:pic>
      <p:sp>
        <p:nvSpPr>
          <p:cNvPr id="172" name="Shape 172"/>
          <p:cNvSpPr/>
          <p:nvPr/>
        </p:nvSpPr>
        <p:spPr>
          <a:xfrm>
            <a:off x="1522412" y="258197"/>
            <a:ext cx="8108359" cy="40010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2000" u="none" cap="none" strike="noStrike">
                <a:solidFill>
                  <a:srgbClr val="00B050"/>
                </a:solidFill>
                <a:latin typeface="Calibri"/>
                <a:ea typeface="Calibri"/>
                <a:cs typeface="Calibri"/>
                <a:sym typeface="Calibri"/>
              </a:rPr>
              <a:t>Wearable Technologies : Integrated part of IoT</a:t>
            </a:r>
          </a:p>
        </p:txBody>
      </p:sp>
      <p:sp>
        <p:nvSpPr>
          <p:cNvPr id="173" name="Shape 173"/>
          <p:cNvSpPr/>
          <p:nvPr/>
        </p:nvSpPr>
        <p:spPr>
          <a:xfrm>
            <a:off x="379412" y="1593021"/>
            <a:ext cx="2119170" cy="461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1800" u="none" cap="none" strike="noStrike">
                <a:solidFill>
                  <a:srgbClr val="000000"/>
                </a:solidFill>
                <a:latin typeface="Calibri"/>
                <a:ea typeface="Calibri"/>
                <a:cs typeface="Calibri"/>
                <a:sym typeface="Calibri"/>
              </a:rPr>
              <a:t>The “</a:t>
            </a:r>
            <a:r>
              <a:rPr b="1" baseline="0" i="0" lang="en-US" sz="2400" u="none" cap="none" strike="noStrike">
                <a:solidFill>
                  <a:srgbClr val="FF0000"/>
                </a:solidFill>
                <a:latin typeface="Calibri"/>
                <a:ea typeface="Calibri"/>
                <a:cs typeface="Calibri"/>
                <a:sym typeface="Calibri"/>
              </a:rPr>
              <a:t>thing</a:t>
            </a:r>
            <a:r>
              <a:rPr b="1" baseline="0" i="0" lang="en-US" sz="1800" u="none" cap="none" strike="noStrike">
                <a:solidFill>
                  <a:srgbClr val="000000"/>
                </a:solidFill>
                <a:latin typeface="Calibri"/>
                <a:ea typeface="Calibri"/>
                <a:cs typeface="Calibri"/>
                <a:sym typeface="Calibri"/>
              </a:rPr>
              <a:t>” can be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grpSp>
        <p:nvGrpSpPr>
          <p:cNvPr id="179" name="Shape 179"/>
          <p:cNvGrpSpPr/>
          <p:nvPr/>
        </p:nvGrpSpPr>
        <p:grpSpPr>
          <a:xfrm>
            <a:off x="836612" y="304800"/>
            <a:ext cx="11109800" cy="6143456"/>
            <a:chOff x="684212" y="152400"/>
            <a:chExt cx="11109800" cy="6143456"/>
          </a:xfrm>
        </p:grpSpPr>
        <p:sp>
          <p:nvSpPr>
            <p:cNvPr id="180" name="Shape 180"/>
            <p:cNvSpPr/>
            <p:nvPr/>
          </p:nvSpPr>
          <p:spPr>
            <a:xfrm>
              <a:off x="10229089" y="3035860"/>
              <a:ext cx="1564923" cy="1344392"/>
            </a:xfrm>
            <a:prstGeom prst="ellipse">
              <a:avLst/>
            </a:prstGeom>
            <a:solidFill>
              <a:srgbClr val="9CC2E5"/>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181" name="Shape 181"/>
            <p:cNvSpPr/>
            <p:nvPr/>
          </p:nvSpPr>
          <p:spPr>
            <a:xfrm>
              <a:off x="4179212" y="1731675"/>
              <a:ext cx="4761561" cy="4104795"/>
            </a:xfrm>
            <a:prstGeom prst="triangle">
              <a:avLst>
                <a:gd fmla="val 50000" name="adj"/>
              </a:avLst>
            </a:prstGeom>
            <a:solidFill>
              <a:srgbClr val="DB3F2A"/>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182" name="Shape 182"/>
            <p:cNvSpPr/>
            <p:nvPr/>
          </p:nvSpPr>
          <p:spPr>
            <a:xfrm>
              <a:off x="6625075" y="4301342"/>
              <a:ext cx="3255954" cy="484484"/>
            </a:xfrm>
            <a:prstGeom prst="roundRect">
              <a:avLst>
                <a:gd fmla="val 16667" name="adj"/>
              </a:avLst>
            </a:prstGeom>
            <a:solidFill>
              <a:srgbClr val="F97408"/>
            </a:solidFill>
            <a:ln cap="flat" cmpd="sng" w="12700">
              <a:solidFill>
                <a:srgbClr val="F97408"/>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183" name="Shape 183"/>
            <p:cNvSpPr/>
            <p:nvPr/>
          </p:nvSpPr>
          <p:spPr>
            <a:xfrm>
              <a:off x="6625075" y="2272177"/>
              <a:ext cx="3255954" cy="484484"/>
            </a:xfrm>
            <a:prstGeom prst="roundRect">
              <a:avLst>
                <a:gd fmla="val 16667" name="adj"/>
              </a:avLst>
            </a:prstGeom>
            <a:solidFill>
              <a:srgbClr val="F97408"/>
            </a:solidFill>
            <a:ln cap="flat" cmpd="sng" w="12700">
              <a:solidFill>
                <a:srgbClr val="F97408"/>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184" name="Shape 184"/>
            <p:cNvSpPr/>
            <p:nvPr/>
          </p:nvSpPr>
          <p:spPr>
            <a:xfrm>
              <a:off x="6625075" y="2890927"/>
              <a:ext cx="3255954" cy="484484"/>
            </a:xfrm>
            <a:prstGeom prst="roundRect">
              <a:avLst>
                <a:gd fmla="val 16667" name="adj"/>
              </a:avLst>
            </a:prstGeom>
            <a:solidFill>
              <a:srgbClr val="F97408"/>
            </a:solidFill>
            <a:ln cap="flat" cmpd="sng" w="12700">
              <a:solidFill>
                <a:srgbClr val="F97408"/>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185" name="Shape 185"/>
            <p:cNvSpPr/>
            <p:nvPr/>
          </p:nvSpPr>
          <p:spPr>
            <a:xfrm>
              <a:off x="6625075" y="3622814"/>
              <a:ext cx="3255954" cy="484484"/>
            </a:xfrm>
            <a:prstGeom prst="roundRect">
              <a:avLst>
                <a:gd fmla="val 16667" name="adj"/>
              </a:avLst>
            </a:prstGeom>
            <a:solidFill>
              <a:srgbClr val="F97408"/>
            </a:solidFill>
            <a:ln cap="flat" cmpd="sng" w="12700">
              <a:solidFill>
                <a:srgbClr val="F97408"/>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grpSp>
          <p:nvGrpSpPr>
            <p:cNvPr id="186" name="Shape 186"/>
            <p:cNvGrpSpPr/>
            <p:nvPr/>
          </p:nvGrpSpPr>
          <p:grpSpPr>
            <a:xfrm>
              <a:off x="3682092" y="3775586"/>
              <a:ext cx="2272720" cy="2131661"/>
              <a:chOff x="3600044" y="2755719"/>
              <a:chExt cx="2895600" cy="2715880"/>
            </a:xfrm>
          </p:grpSpPr>
          <p:sp>
            <p:nvSpPr>
              <p:cNvPr id="187" name="Shape 187"/>
              <p:cNvSpPr/>
              <p:nvPr/>
            </p:nvSpPr>
            <p:spPr>
              <a:xfrm>
                <a:off x="3600044" y="2755719"/>
                <a:ext cx="2895600" cy="2715880"/>
              </a:xfrm>
              <a:prstGeom prst="roundRect">
                <a:avLst>
                  <a:gd fmla="val 16667" name="adj"/>
                </a:avLst>
              </a:prstGeom>
              <a:solidFill>
                <a:schemeClr val="lt1"/>
              </a:solidFill>
              <a:ln cap="flat" cmpd="sng" w="12700">
                <a:solidFill>
                  <a:srgbClr val="D8D8D8"/>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pic>
            <p:nvPicPr>
              <p:cNvPr id="188" name="Shape 188"/>
              <p:cNvPicPr preferRelativeResize="0"/>
              <p:nvPr/>
            </p:nvPicPr>
            <p:blipFill rotWithShape="1">
              <a:blip r:embed="rId3">
                <a:alphaModFix/>
              </a:blip>
              <a:srcRect b="0" l="0" r="0" t="0"/>
              <a:stretch/>
            </p:blipFill>
            <p:spPr>
              <a:xfrm>
                <a:off x="3724232" y="2902466"/>
                <a:ext cx="2685301" cy="2299830"/>
              </a:xfrm>
              <a:prstGeom prst="rect">
                <a:avLst/>
              </a:prstGeom>
              <a:noFill/>
              <a:ln>
                <a:noFill/>
              </a:ln>
            </p:spPr>
          </p:pic>
        </p:grpSp>
        <p:sp>
          <p:nvSpPr>
            <p:cNvPr id="189" name="Shape 189"/>
            <p:cNvSpPr/>
            <p:nvPr/>
          </p:nvSpPr>
          <p:spPr>
            <a:xfrm>
              <a:off x="684212" y="1971194"/>
              <a:ext cx="2895600" cy="4324661"/>
            </a:xfrm>
            <a:prstGeom prst="roundRect">
              <a:avLst>
                <a:gd fmla="val 16667" name="adj"/>
              </a:avLst>
            </a:prstGeom>
            <a:solidFill>
              <a:srgbClr val="FFD966"/>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190" name="Shape 190"/>
            <p:cNvSpPr/>
            <p:nvPr/>
          </p:nvSpPr>
          <p:spPr>
            <a:xfrm>
              <a:off x="1522412" y="152400"/>
              <a:ext cx="3509421" cy="461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2400" u="none" cap="none" strike="noStrike">
                  <a:solidFill>
                    <a:srgbClr val="00B050"/>
                  </a:solidFill>
                  <a:latin typeface="Calibri"/>
                  <a:ea typeface="Calibri"/>
                  <a:cs typeface="Calibri"/>
                  <a:sym typeface="Calibri"/>
                </a:rPr>
                <a:t>2) IoT Ecosystem &amp; Trends</a:t>
              </a:r>
            </a:p>
          </p:txBody>
        </p:sp>
        <p:sp>
          <p:nvSpPr>
            <p:cNvPr id="191" name="Shape 191"/>
            <p:cNvSpPr/>
            <p:nvPr/>
          </p:nvSpPr>
          <p:spPr>
            <a:xfrm>
              <a:off x="982375" y="3448107"/>
              <a:ext cx="2383177" cy="20313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1800" u="none" cap="none" strike="noStrike">
                  <a:solidFill>
                    <a:schemeClr val="dk1"/>
                  </a:solidFill>
                  <a:latin typeface="Calibri"/>
                  <a:ea typeface="Calibri"/>
                  <a:cs typeface="Calibri"/>
                  <a:sym typeface="Calibri"/>
                </a:rPr>
                <a:t>Privacy Concerns, </a:t>
              </a:r>
            </a:p>
            <a:p>
              <a:pPr indent="0" lvl="0" marL="0" marR="0" rtl="0" algn="l">
                <a:spcBef>
                  <a:spcPts val="0"/>
                </a:spcBef>
                <a:buSzPct val="25000"/>
                <a:buNone/>
              </a:pPr>
              <a:r>
                <a:rPr b="1" baseline="0" i="0" lang="en-US" sz="1800" u="none" cap="none" strike="noStrike">
                  <a:solidFill>
                    <a:srgbClr val="222A35"/>
                  </a:solidFill>
                  <a:latin typeface="Calibri"/>
                  <a:ea typeface="Calibri"/>
                  <a:cs typeface="Calibri"/>
                  <a:sym typeface="Calibri"/>
                </a:rPr>
                <a:t>Insufficient</a:t>
              </a:r>
            </a:p>
            <a:p>
              <a:pPr indent="0" lvl="0" marL="0" marR="0" rtl="0" algn="l">
                <a:spcBef>
                  <a:spcPts val="0"/>
                </a:spcBef>
                <a:buSzPct val="25000"/>
                <a:buNone/>
              </a:pPr>
              <a:r>
                <a:rPr b="1" baseline="0" i="0" lang="en-US" sz="1800" u="none" cap="none" strike="noStrike">
                  <a:solidFill>
                    <a:srgbClr val="222A35"/>
                  </a:solidFill>
                  <a:latin typeface="Calibri"/>
                  <a:ea typeface="Calibri"/>
                  <a:cs typeface="Calibri"/>
                  <a:sym typeface="Calibri"/>
                </a:rPr>
                <a:t> Authentication</a:t>
              </a:r>
            </a:p>
            <a:p>
              <a:pPr indent="0" lvl="0" marL="0" marR="0" rtl="0" algn="l">
                <a:spcBef>
                  <a:spcPts val="0"/>
                </a:spcBef>
                <a:buSzPct val="25000"/>
                <a:buNone/>
              </a:pPr>
              <a:r>
                <a:rPr b="1" baseline="0" i="0" lang="en-US" sz="1800" u="none" cap="none" strike="noStrike">
                  <a:solidFill>
                    <a:srgbClr val="222A35"/>
                  </a:solidFill>
                  <a:latin typeface="Calibri"/>
                  <a:ea typeface="Calibri"/>
                  <a:cs typeface="Calibri"/>
                  <a:sym typeface="Calibri"/>
                </a:rPr>
                <a:t>/Authorization, </a:t>
              </a:r>
            </a:p>
            <a:p>
              <a:pPr indent="0" lvl="0" marL="0" marR="0" rtl="0" algn="l">
                <a:spcBef>
                  <a:spcPts val="0"/>
                </a:spcBef>
                <a:buSzPct val="25000"/>
                <a:buNone/>
              </a:pPr>
              <a:r>
                <a:rPr b="1" baseline="0" i="0" lang="en-US" sz="1800" u="none" cap="none" strike="noStrike">
                  <a:solidFill>
                    <a:schemeClr val="dk1"/>
                  </a:solidFill>
                  <a:latin typeface="Calibri"/>
                  <a:ea typeface="Calibri"/>
                  <a:cs typeface="Calibri"/>
                  <a:sym typeface="Calibri"/>
                </a:rPr>
                <a:t>Transport Encryption, </a:t>
              </a:r>
            </a:p>
            <a:p>
              <a:pPr indent="0" lvl="0" marL="0" marR="0" rtl="0" algn="l">
                <a:spcBef>
                  <a:spcPts val="0"/>
                </a:spcBef>
                <a:buSzPct val="25000"/>
                <a:buNone/>
              </a:pPr>
              <a:r>
                <a:rPr b="1" baseline="0" i="0" lang="en-US" sz="1800" u="none" cap="none" strike="noStrike">
                  <a:solidFill>
                    <a:schemeClr val="dk1"/>
                  </a:solidFill>
                  <a:latin typeface="Calibri"/>
                  <a:ea typeface="Calibri"/>
                  <a:cs typeface="Calibri"/>
                  <a:sym typeface="Calibri"/>
                </a:rPr>
                <a:t>Web Interface,</a:t>
              </a:r>
            </a:p>
            <a:p>
              <a:pPr indent="0" lvl="0" marL="0" marR="0" rtl="0" algn="l">
                <a:spcBef>
                  <a:spcPts val="0"/>
                </a:spcBef>
                <a:buSzPct val="25000"/>
                <a:buNone/>
              </a:pPr>
              <a:r>
                <a:rPr b="1" baseline="0" i="0" lang="en-US" sz="1800" u="none" cap="none" strike="noStrike">
                  <a:solidFill>
                    <a:schemeClr val="dk1"/>
                  </a:solidFill>
                  <a:latin typeface="Calibri"/>
                  <a:ea typeface="Calibri"/>
                  <a:cs typeface="Calibri"/>
                  <a:sym typeface="Calibri"/>
                </a:rPr>
                <a:t> Insecure Software</a:t>
              </a:r>
            </a:p>
          </p:txBody>
        </p:sp>
        <p:sp>
          <p:nvSpPr>
            <p:cNvPr id="192" name="Shape 192"/>
            <p:cNvSpPr/>
            <p:nvPr/>
          </p:nvSpPr>
          <p:spPr>
            <a:xfrm>
              <a:off x="982375" y="3027625"/>
              <a:ext cx="1217000" cy="461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2400" u="none" cap="none" strike="noStrike">
                  <a:solidFill>
                    <a:schemeClr val="dk1"/>
                  </a:solidFill>
                  <a:latin typeface="Calibri"/>
                  <a:ea typeface="Calibri"/>
                  <a:cs typeface="Calibri"/>
                  <a:sym typeface="Calibri"/>
                </a:rPr>
                <a:t>Security</a:t>
              </a:r>
            </a:p>
          </p:txBody>
        </p:sp>
        <p:sp>
          <p:nvSpPr>
            <p:cNvPr id="193" name="Shape 193"/>
            <p:cNvSpPr/>
            <p:nvPr/>
          </p:nvSpPr>
          <p:spPr>
            <a:xfrm>
              <a:off x="10434667" y="5638800"/>
              <a:ext cx="1221296" cy="461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2400" u="none" cap="none" strike="noStrike">
                  <a:solidFill>
                    <a:schemeClr val="lt1"/>
                  </a:solidFill>
                  <a:latin typeface="Calibri"/>
                  <a:ea typeface="Calibri"/>
                  <a:cs typeface="Calibri"/>
                  <a:sym typeface="Calibri"/>
                </a:rPr>
                <a:t>Services</a:t>
              </a:r>
            </a:p>
          </p:txBody>
        </p:sp>
        <p:grpSp>
          <p:nvGrpSpPr>
            <p:cNvPr id="194" name="Shape 194"/>
            <p:cNvGrpSpPr/>
            <p:nvPr/>
          </p:nvGrpSpPr>
          <p:grpSpPr>
            <a:xfrm>
              <a:off x="1296302" y="1117275"/>
              <a:ext cx="1564923" cy="1589457"/>
              <a:chOff x="1349550" y="1361101"/>
              <a:chExt cx="1564923" cy="1589457"/>
            </a:xfrm>
          </p:grpSpPr>
          <p:sp>
            <p:nvSpPr>
              <p:cNvPr id="195" name="Shape 195"/>
              <p:cNvSpPr/>
              <p:nvPr/>
            </p:nvSpPr>
            <p:spPr>
              <a:xfrm>
                <a:off x="1349550" y="1361101"/>
                <a:ext cx="1564923" cy="1564923"/>
              </a:xfrm>
              <a:prstGeom prst="ellipse">
                <a:avLst/>
              </a:prstGeom>
              <a:solidFill>
                <a:srgbClr val="FEE599"/>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pic>
            <p:nvPicPr>
              <p:cNvPr id="196" name="Shape 196"/>
              <p:cNvPicPr preferRelativeResize="0"/>
              <p:nvPr/>
            </p:nvPicPr>
            <p:blipFill rotWithShape="1">
              <a:blip r:embed="rId4">
                <a:alphaModFix/>
              </a:blip>
              <a:srcRect b="0" l="0" r="0" t="0"/>
              <a:stretch/>
            </p:blipFill>
            <p:spPr>
              <a:xfrm>
                <a:off x="1472250" y="1423404"/>
                <a:ext cx="1419567" cy="1527155"/>
              </a:xfrm>
              <a:prstGeom prst="rect">
                <a:avLst/>
              </a:prstGeom>
              <a:noFill/>
              <a:ln>
                <a:noFill/>
              </a:ln>
            </p:spPr>
          </p:pic>
        </p:grpSp>
        <p:pic>
          <p:nvPicPr>
            <p:cNvPr id="197" name="Shape 197"/>
            <p:cNvPicPr preferRelativeResize="0"/>
            <p:nvPr/>
          </p:nvPicPr>
          <p:blipFill rotWithShape="1">
            <a:blip r:embed="rId5">
              <a:alphaModFix/>
            </a:blip>
            <a:srcRect b="14726" l="17581" r="17834" t="25239"/>
            <a:stretch/>
          </p:blipFill>
          <p:spPr>
            <a:xfrm>
              <a:off x="10385100" y="3174658"/>
              <a:ext cx="1252900" cy="1066800"/>
            </a:xfrm>
            <a:prstGeom prst="rect">
              <a:avLst/>
            </a:prstGeom>
            <a:noFill/>
            <a:ln>
              <a:noFill/>
            </a:ln>
          </p:spPr>
        </p:pic>
        <p:sp>
          <p:nvSpPr>
            <p:cNvPr id="198" name="Shape 198"/>
            <p:cNvSpPr/>
            <p:nvPr/>
          </p:nvSpPr>
          <p:spPr>
            <a:xfrm>
              <a:off x="6772857" y="4241194"/>
              <a:ext cx="3039229" cy="604781"/>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SzPct val="25000"/>
                <a:buNone/>
              </a:pPr>
              <a:r>
                <a:rPr b="1" baseline="0" i="0" lang="en-US" sz="1800" u="none" cap="none" strike="noStrike">
                  <a:solidFill>
                    <a:schemeClr val="lt1"/>
                  </a:solidFill>
                  <a:latin typeface="Calibri"/>
                  <a:ea typeface="Calibri"/>
                  <a:cs typeface="Calibri"/>
                  <a:sym typeface="Calibri"/>
                </a:rPr>
                <a:t>Platforms</a:t>
              </a:r>
            </a:p>
            <a:p>
              <a:pPr indent="-114300" lvl="1" marL="114300" marR="0" rtl="0" algn="ctr">
                <a:lnSpc>
                  <a:spcPct val="90000"/>
                </a:lnSpc>
                <a:spcBef>
                  <a:spcPts val="630"/>
                </a:spcBef>
                <a:spcAft>
                  <a:spcPts val="180"/>
                </a:spcAft>
                <a:buClr>
                  <a:schemeClr val="dk1"/>
                </a:buClr>
                <a:buSzPct val="100000"/>
                <a:buFont typeface="Calibri"/>
                <a:buChar char="•"/>
              </a:pPr>
              <a:r>
                <a:rPr b="1" baseline="0" i="0" lang="en-US" sz="1200" u="none" cap="none" strike="noStrike">
                  <a:solidFill>
                    <a:schemeClr val="dk1"/>
                  </a:solidFill>
                  <a:latin typeface="Calibri"/>
                  <a:ea typeface="Calibri"/>
                  <a:cs typeface="Calibri"/>
                  <a:sym typeface="Calibri"/>
                </a:rPr>
                <a:t>Device, network &amp; application enablement</a:t>
              </a:r>
            </a:p>
          </p:txBody>
        </p:sp>
        <p:sp>
          <p:nvSpPr>
            <p:cNvPr id="199" name="Shape 199"/>
            <p:cNvSpPr/>
            <p:nvPr/>
          </p:nvSpPr>
          <p:spPr>
            <a:xfrm>
              <a:off x="6625075" y="4979871"/>
              <a:ext cx="3255954" cy="484484"/>
            </a:xfrm>
            <a:prstGeom prst="roundRect">
              <a:avLst>
                <a:gd fmla="val 16667" name="adj"/>
              </a:avLst>
            </a:prstGeom>
            <a:solidFill>
              <a:srgbClr val="F97408"/>
            </a:solidFill>
            <a:ln cap="flat" cmpd="sng" w="12700">
              <a:solidFill>
                <a:srgbClr val="F97408"/>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200" name="Shape 200"/>
            <p:cNvSpPr/>
            <p:nvPr/>
          </p:nvSpPr>
          <p:spPr>
            <a:xfrm>
              <a:off x="6906985" y="2318941"/>
              <a:ext cx="2580706"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1800" u="none" cap="none" strike="noStrike">
                  <a:solidFill>
                    <a:schemeClr val="lt1"/>
                  </a:solidFill>
                  <a:latin typeface="Calibri"/>
                  <a:ea typeface="Calibri"/>
                  <a:cs typeface="Calibri"/>
                  <a:sym typeface="Calibri"/>
                </a:rPr>
                <a:t>Analytics/Social Business</a:t>
              </a:r>
            </a:p>
          </p:txBody>
        </p:sp>
        <p:sp>
          <p:nvSpPr>
            <p:cNvPr id="201" name="Shape 201"/>
            <p:cNvSpPr/>
            <p:nvPr/>
          </p:nvSpPr>
          <p:spPr>
            <a:xfrm>
              <a:off x="7508357" y="2950559"/>
              <a:ext cx="1364219" cy="341632"/>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630"/>
                </a:spcAft>
                <a:buSzPct val="25000"/>
                <a:buNone/>
              </a:pPr>
              <a:r>
                <a:rPr b="1" baseline="0" i="0" lang="en-US" sz="1800" u="none" cap="none" strike="noStrike">
                  <a:solidFill>
                    <a:schemeClr val="lt1"/>
                  </a:solidFill>
                  <a:latin typeface="Calibri"/>
                  <a:ea typeface="Calibri"/>
                  <a:cs typeface="Calibri"/>
                  <a:sym typeface="Calibri"/>
                </a:rPr>
                <a:t>Applications</a:t>
              </a:r>
            </a:p>
          </p:txBody>
        </p:sp>
        <p:sp>
          <p:nvSpPr>
            <p:cNvPr id="202" name="Shape 202"/>
            <p:cNvSpPr/>
            <p:nvPr/>
          </p:nvSpPr>
          <p:spPr>
            <a:xfrm>
              <a:off x="7484697" y="3647916"/>
              <a:ext cx="1378903" cy="341632"/>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630"/>
                </a:spcAft>
                <a:buSzPct val="25000"/>
                <a:buNone/>
              </a:pPr>
              <a:r>
                <a:rPr b="1" baseline="0" i="0" lang="en-US" sz="1800" u="none" cap="none" strike="noStrike">
                  <a:solidFill>
                    <a:schemeClr val="lt1"/>
                  </a:solidFill>
                  <a:latin typeface="Calibri"/>
                  <a:ea typeface="Calibri"/>
                  <a:cs typeface="Calibri"/>
                  <a:sym typeface="Calibri"/>
                </a:rPr>
                <a:t>Connectivity</a:t>
              </a:r>
            </a:p>
          </p:txBody>
        </p:sp>
        <p:sp>
          <p:nvSpPr>
            <p:cNvPr id="203" name="Shape 203"/>
            <p:cNvSpPr/>
            <p:nvPr/>
          </p:nvSpPr>
          <p:spPr>
            <a:xfrm>
              <a:off x="7168464" y="5093523"/>
              <a:ext cx="1977976" cy="341632"/>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630"/>
                </a:spcAft>
                <a:buSzPct val="25000"/>
                <a:buNone/>
              </a:pPr>
              <a:r>
                <a:rPr b="1" baseline="0" i="0" lang="en-US" sz="1800" u="none" cap="none" strike="noStrike">
                  <a:solidFill>
                    <a:schemeClr val="lt1"/>
                  </a:solidFill>
                  <a:latin typeface="Calibri"/>
                  <a:ea typeface="Calibri"/>
                  <a:cs typeface="Calibri"/>
                  <a:sym typeface="Calibri"/>
                </a:rPr>
                <a:t>Intelligent Systems</a:t>
              </a:r>
            </a:p>
          </p:txBody>
        </p:sp>
      </p:grpSp>
      <p:sp>
        <p:nvSpPr>
          <p:cNvPr id="204" name="Shape 204"/>
          <p:cNvSpPr/>
          <p:nvPr/>
        </p:nvSpPr>
        <p:spPr>
          <a:xfrm>
            <a:off x="5517739" y="1309641"/>
            <a:ext cx="2519472" cy="461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2400" u="sng" cap="none" strike="noStrike">
                <a:solidFill>
                  <a:srgbClr val="00B050"/>
                </a:solidFill>
                <a:latin typeface="Calibri"/>
                <a:ea typeface="Calibri"/>
                <a:cs typeface="Calibri"/>
                <a:sym typeface="Calibri"/>
              </a:rPr>
              <a:t>Internet of Things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x="0" y="0"/>
          <a:ext cx="0" cy="0"/>
          <a:chOff x="0" y="0"/>
          <a:chExt cx="0" cy="0"/>
        </a:xfrm>
      </p:grpSpPr>
      <p:sp>
        <p:nvSpPr>
          <p:cNvPr id="210" name="Shape 210"/>
          <p:cNvSpPr/>
          <p:nvPr/>
        </p:nvSpPr>
        <p:spPr>
          <a:xfrm>
            <a:off x="3649564" y="1115090"/>
            <a:ext cx="4770252" cy="1257017"/>
          </a:xfrm>
          <a:prstGeom prst="roundRect">
            <a:avLst>
              <a:gd fmla="val 16667" name="adj"/>
            </a:avLst>
          </a:prstGeom>
          <a:solidFill>
            <a:srgbClr val="DB3F2A"/>
          </a:solidFill>
          <a:ln cap="flat" cmpd="sng" w="12700">
            <a:solidFill>
              <a:srgbClr val="E9CE87"/>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211" name="Shape 211"/>
          <p:cNvSpPr/>
          <p:nvPr/>
        </p:nvSpPr>
        <p:spPr>
          <a:xfrm>
            <a:off x="1069523" y="1682961"/>
            <a:ext cx="9786556" cy="1035665"/>
          </a:xfrm>
          <a:prstGeom prst="roundRect">
            <a:avLst>
              <a:gd fmla="val 16667" name="adj"/>
            </a:avLst>
          </a:prstGeom>
          <a:solidFill>
            <a:srgbClr val="FFD25C"/>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212" name="Shape 212"/>
          <p:cNvSpPr/>
          <p:nvPr/>
        </p:nvSpPr>
        <p:spPr>
          <a:xfrm>
            <a:off x="5005405" y="1690043"/>
            <a:ext cx="44032" cy="1407927"/>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213" name="Shape 213"/>
          <p:cNvSpPr/>
          <p:nvPr/>
        </p:nvSpPr>
        <p:spPr>
          <a:xfrm>
            <a:off x="6950352" y="1657527"/>
            <a:ext cx="44032" cy="1407927"/>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214" name="Shape 214"/>
          <p:cNvSpPr/>
          <p:nvPr/>
        </p:nvSpPr>
        <p:spPr>
          <a:xfrm>
            <a:off x="3577675" y="2957024"/>
            <a:ext cx="4770252" cy="1257017"/>
          </a:xfrm>
          <a:prstGeom prst="roundRect">
            <a:avLst>
              <a:gd fmla="val 16667" name="adj"/>
            </a:avLst>
          </a:prstGeom>
          <a:solidFill>
            <a:srgbClr val="D8D8D8"/>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215" name="Shape 215"/>
          <p:cNvSpPr/>
          <p:nvPr/>
        </p:nvSpPr>
        <p:spPr>
          <a:xfrm rot="-5400000">
            <a:off x="4347937" y="-278045"/>
            <a:ext cx="3229726" cy="10626422"/>
          </a:xfrm>
          <a:prstGeom prst="roundRect">
            <a:avLst>
              <a:gd fmla="val 16667" name="adj"/>
            </a:avLst>
          </a:prstGeom>
          <a:solidFill>
            <a:srgbClr val="D8D8D8"/>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216" name="Shape 216"/>
          <p:cNvSpPr/>
          <p:nvPr/>
        </p:nvSpPr>
        <p:spPr>
          <a:xfrm>
            <a:off x="1700588" y="289398"/>
            <a:ext cx="5946435" cy="461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2400" u="none" cap="none" strike="noStrike">
                <a:solidFill>
                  <a:srgbClr val="00B050"/>
                </a:solidFill>
                <a:latin typeface="Calibri"/>
                <a:ea typeface="Calibri"/>
                <a:cs typeface="Calibri"/>
                <a:sym typeface="Calibri"/>
              </a:rPr>
              <a:t>3) Value Chain Network &amp; Key Player analysis</a:t>
            </a:r>
          </a:p>
        </p:txBody>
      </p:sp>
      <p:sp>
        <p:nvSpPr>
          <p:cNvPr id="217" name="Shape 217"/>
          <p:cNvSpPr/>
          <p:nvPr/>
        </p:nvSpPr>
        <p:spPr>
          <a:xfrm>
            <a:off x="1416533" y="2103388"/>
            <a:ext cx="1240026" cy="62223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1799" u="none" cap="none" strike="noStrike">
                <a:solidFill>
                  <a:schemeClr val="dk1"/>
                </a:solidFill>
                <a:latin typeface="Calibri"/>
                <a:ea typeface="Calibri"/>
                <a:cs typeface="Calibri"/>
                <a:sym typeface="Calibri"/>
              </a:rPr>
              <a:t>Medicine &amp;</a:t>
            </a:r>
            <a:br>
              <a:rPr b="1" baseline="0" i="0" lang="en-US" sz="1799" u="none" cap="none" strike="noStrike">
                <a:solidFill>
                  <a:schemeClr val="dk1"/>
                </a:solidFill>
                <a:latin typeface="Calibri"/>
                <a:ea typeface="Calibri"/>
                <a:cs typeface="Calibri"/>
                <a:sym typeface="Calibri"/>
              </a:rPr>
            </a:br>
            <a:r>
              <a:rPr b="1" baseline="0" i="0" lang="en-US" sz="1799" u="none" cap="none" strike="noStrike">
                <a:solidFill>
                  <a:schemeClr val="dk1"/>
                </a:solidFill>
                <a:latin typeface="Calibri"/>
                <a:ea typeface="Calibri"/>
                <a:cs typeface="Calibri"/>
                <a:sym typeface="Calibri"/>
              </a:rPr>
              <a:t>Healthcare</a:t>
            </a:r>
          </a:p>
        </p:txBody>
      </p:sp>
      <p:sp>
        <p:nvSpPr>
          <p:cNvPr id="218" name="Shape 218"/>
          <p:cNvSpPr/>
          <p:nvPr/>
        </p:nvSpPr>
        <p:spPr>
          <a:xfrm>
            <a:off x="3301542" y="2236715"/>
            <a:ext cx="1384161" cy="355581"/>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1799" u="none" cap="none" strike="noStrike">
                <a:solidFill>
                  <a:schemeClr val="dk1"/>
                </a:solidFill>
                <a:latin typeface="Calibri"/>
                <a:ea typeface="Calibri"/>
                <a:cs typeface="Calibri"/>
                <a:sym typeface="Calibri"/>
              </a:rPr>
              <a:t>Infotainment</a:t>
            </a:r>
          </a:p>
        </p:txBody>
      </p:sp>
      <p:sp>
        <p:nvSpPr>
          <p:cNvPr id="219" name="Shape 219"/>
          <p:cNvSpPr/>
          <p:nvPr/>
        </p:nvSpPr>
        <p:spPr>
          <a:xfrm>
            <a:off x="5122776" y="2241032"/>
            <a:ext cx="1661499" cy="355581"/>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1799" u="none" cap="none" strike="noStrike">
                <a:solidFill>
                  <a:schemeClr val="dk1"/>
                </a:solidFill>
                <a:latin typeface="Calibri"/>
                <a:ea typeface="Calibri"/>
                <a:cs typeface="Calibri"/>
                <a:sym typeface="Calibri"/>
              </a:rPr>
              <a:t>Sports &amp; Fitness</a:t>
            </a:r>
          </a:p>
        </p:txBody>
      </p:sp>
      <p:sp>
        <p:nvSpPr>
          <p:cNvPr id="220" name="Shape 220"/>
          <p:cNvSpPr/>
          <p:nvPr/>
        </p:nvSpPr>
        <p:spPr>
          <a:xfrm>
            <a:off x="6975786" y="2236715"/>
            <a:ext cx="1959278" cy="355581"/>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1799" u="none" cap="none" strike="noStrike">
                <a:solidFill>
                  <a:schemeClr val="dk1"/>
                </a:solidFill>
                <a:latin typeface="Calibri"/>
                <a:ea typeface="Calibri"/>
                <a:cs typeface="Calibri"/>
                <a:sym typeface="Calibri"/>
              </a:rPr>
              <a:t>Clothing &amp; Lifestyle</a:t>
            </a:r>
          </a:p>
        </p:txBody>
      </p:sp>
      <p:sp>
        <p:nvSpPr>
          <p:cNvPr id="221" name="Shape 221"/>
          <p:cNvSpPr/>
          <p:nvPr/>
        </p:nvSpPr>
        <p:spPr>
          <a:xfrm>
            <a:off x="9507842" y="2223763"/>
            <a:ext cx="888027" cy="355581"/>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1799" u="none" cap="none" strike="noStrike">
                <a:solidFill>
                  <a:schemeClr val="dk1"/>
                </a:solidFill>
                <a:latin typeface="Calibri"/>
                <a:ea typeface="Calibri"/>
                <a:cs typeface="Calibri"/>
                <a:sym typeface="Calibri"/>
              </a:rPr>
              <a:t>Gaming</a:t>
            </a:r>
          </a:p>
        </p:txBody>
      </p:sp>
      <p:sp>
        <p:nvSpPr>
          <p:cNvPr id="222" name="Shape 222"/>
          <p:cNvSpPr/>
          <p:nvPr/>
        </p:nvSpPr>
        <p:spPr>
          <a:xfrm>
            <a:off x="4958569" y="1206579"/>
            <a:ext cx="2035815" cy="40010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2000" u="none" cap="none" strike="noStrike">
                <a:solidFill>
                  <a:schemeClr val="lt1"/>
                </a:solidFill>
                <a:latin typeface="Calibri"/>
                <a:ea typeface="Calibri"/>
                <a:cs typeface="Calibri"/>
                <a:sym typeface="Calibri"/>
              </a:rPr>
              <a:t>Industry Verticals</a:t>
            </a:r>
          </a:p>
        </p:txBody>
      </p:sp>
      <p:sp>
        <p:nvSpPr>
          <p:cNvPr id="223" name="Shape 223"/>
          <p:cNvSpPr/>
          <p:nvPr/>
        </p:nvSpPr>
        <p:spPr>
          <a:xfrm>
            <a:off x="3062456" y="1464187"/>
            <a:ext cx="44032" cy="1407927"/>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224" name="Shape 224"/>
          <p:cNvSpPr/>
          <p:nvPr/>
        </p:nvSpPr>
        <p:spPr>
          <a:xfrm>
            <a:off x="8931713" y="1577174"/>
            <a:ext cx="44032" cy="1407927"/>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pic>
        <p:nvPicPr>
          <p:cNvPr id="225" name="Shape 225"/>
          <p:cNvPicPr preferRelativeResize="0"/>
          <p:nvPr/>
        </p:nvPicPr>
        <p:blipFill rotWithShape="1">
          <a:blip r:embed="rId3">
            <a:alphaModFix/>
          </a:blip>
          <a:srcRect b="0" l="0" r="0" t="0"/>
          <a:stretch/>
        </p:blipFill>
        <p:spPr>
          <a:xfrm>
            <a:off x="3346842" y="1007762"/>
            <a:ext cx="637187" cy="637187"/>
          </a:xfrm>
          <a:prstGeom prst="rect">
            <a:avLst/>
          </a:prstGeom>
          <a:noFill/>
          <a:ln>
            <a:noFill/>
          </a:ln>
        </p:spPr>
      </p:pic>
      <p:pic>
        <p:nvPicPr>
          <p:cNvPr id="226" name="Shape 226"/>
          <p:cNvPicPr preferRelativeResize="0"/>
          <p:nvPr/>
        </p:nvPicPr>
        <p:blipFill rotWithShape="1">
          <a:blip r:embed="rId4">
            <a:alphaModFix/>
          </a:blip>
          <a:srcRect b="0" l="0" r="0" t="0"/>
          <a:stretch/>
        </p:blipFill>
        <p:spPr>
          <a:xfrm>
            <a:off x="5548055" y="1632741"/>
            <a:ext cx="786027" cy="853440"/>
          </a:xfrm>
          <a:prstGeom prst="rect">
            <a:avLst/>
          </a:prstGeom>
          <a:noFill/>
          <a:ln>
            <a:noFill/>
          </a:ln>
        </p:spPr>
      </p:pic>
      <p:pic>
        <p:nvPicPr>
          <p:cNvPr id="227" name="Shape 227"/>
          <p:cNvPicPr preferRelativeResize="0"/>
          <p:nvPr/>
        </p:nvPicPr>
        <p:blipFill rotWithShape="1">
          <a:blip r:embed="rId5">
            <a:alphaModFix/>
          </a:blip>
          <a:srcRect b="0" l="0" r="0" t="0"/>
          <a:stretch/>
        </p:blipFill>
        <p:spPr>
          <a:xfrm>
            <a:off x="7432513" y="1505296"/>
            <a:ext cx="1047478" cy="1137315"/>
          </a:xfrm>
          <a:prstGeom prst="rect">
            <a:avLst/>
          </a:prstGeom>
          <a:noFill/>
          <a:ln>
            <a:noFill/>
          </a:ln>
        </p:spPr>
      </p:pic>
      <p:pic>
        <p:nvPicPr>
          <p:cNvPr id="228" name="Shape 228"/>
          <p:cNvPicPr preferRelativeResize="0"/>
          <p:nvPr/>
        </p:nvPicPr>
        <p:blipFill rotWithShape="1">
          <a:blip r:embed="rId6">
            <a:alphaModFix/>
          </a:blip>
          <a:srcRect b="0" l="0" r="0" t="0"/>
          <a:stretch/>
        </p:blipFill>
        <p:spPr>
          <a:xfrm>
            <a:off x="9483236" y="1660973"/>
            <a:ext cx="887713" cy="963846"/>
          </a:xfrm>
          <a:prstGeom prst="rect">
            <a:avLst/>
          </a:prstGeom>
          <a:noFill/>
          <a:ln>
            <a:noFill/>
          </a:ln>
        </p:spPr>
      </p:pic>
      <p:pic>
        <p:nvPicPr>
          <p:cNvPr id="229" name="Shape 229"/>
          <p:cNvPicPr preferRelativeResize="0"/>
          <p:nvPr/>
        </p:nvPicPr>
        <p:blipFill rotWithShape="1">
          <a:blip r:embed="rId7">
            <a:alphaModFix/>
          </a:blip>
          <a:srcRect b="0" l="0" r="0" t="0"/>
          <a:stretch/>
        </p:blipFill>
        <p:spPr>
          <a:xfrm>
            <a:off x="1865238" y="1819188"/>
            <a:ext cx="342616" cy="342616"/>
          </a:xfrm>
          <a:prstGeom prst="rect">
            <a:avLst/>
          </a:prstGeom>
          <a:noFill/>
          <a:ln>
            <a:noFill/>
          </a:ln>
        </p:spPr>
      </p:pic>
      <p:sp>
        <p:nvSpPr>
          <p:cNvPr id="230" name="Shape 230"/>
          <p:cNvSpPr/>
          <p:nvPr/>
        </p:nvSpPr>
        <p:spPr>
          <a:xfrm>
            <a:off x="5271864" y="3028890"/>
            <a:ext cx="1503938" cy="40010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2000" u="none" cap="none" strike="noStrike">
                <a:solidFill>
                  <a:schemeClr val="dk1"/>
                </a:solidFill>
                <a:latin typeface="Calibri"/>
                <a:ea typeface="Calibri"/>
                <a:cs typeface="Calibri"/>
                <a:sym typeface="Calibri"/>
              </a:rPr>
              <a:t>Key   Players</a:t>
            </a:r>
          </a:p>
        </p:txBody>
      </p:sp>
      <p:sp>
        <p:nvSpPr>
          <p:cNvPr id="231" name="Shape 231"/>
          <p:cNvSpPr/>
          <p:nvPr/>
        </p:nvSpPr>
        <p:spPr>
          <a:xfrm>
            <a:off x="295916" y="3701273"/>
            <a:ext cx="1908100" cy="1222456"/>
          </a:xfrm>
          <a:prstGeom prst="roundRect">
            <a:avLst>
              <a:gd fmla="val 16667" name="adj"/>
            </a:avLst>
          </a:prstGeom>
          <a:solidFill>
            <a:srgbClr val="F97408"/>
          </a:solidFill>
          <a:ln>
            <a:noFill/>
          </a:ln>
        </p:spPr>
        <p:txBody>
          <a:bodyPr anchorCtr="0" anchor="ctr" bIns="45700" lIns="91425" rIns="91425" tIns="45700">
            <a:noAutofit/>
          </a:bodyPr>
          <a:lstStyle/>
          <a:p>
            <a:pPr indent="0" lvl="0" marL="0" marR="0" rtl="0" algn="ctr">
              <a:spcBef>
                <a:spcPts val="0"/>
              </a:spcBef>
              <a:buNone/>
            </a:pPr>
            <a:r>
              <a:t/>
            </a:r>
            <a:endParaRPr b="1" baseline="0" i="0" sz="1800" u="none" cap="none" strike="noStrike">
              <a:solidFill>
                <a:schemeClr val="lt1"/>
              </a:solidFill>
              <a:latin typeface="Calibri"/>
              <a:ea typeface="Calibri"/>
              <a:cs typeface="Calibri"/>
              <a:sym typeface="Calibri"/>
            </a:endParaRPr>
          </a:p>
        </p:txBody>
      </p:sp>
      <p:sp>
        <p:nvSpPr>
          <p:cNvPr id="232" name="Shape 232"/>
          <p:cNvSpPr/>
          <p:nvPr/>
        </p:nvSpPr>
        <p:spPr>
          <a:xfrm>
            <a:off x="459943" y="4313748"/>
            <a:ext cx="1580046" cy="563198"/>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1600" u="none" cap="none" strike="noStrike">
                <a:solidFill>
                  <a:schemeClr val="dk1"/>
                </a:solidFill>
                <a:latin typeface="Calibri"/>
                <a:ea typeface="Calibri"/>
                <a:cs typeface="Calibri"/>
                <a:sym typeface="Calibri"/>
              </a:rPr>
              <a:t>Sensors/</a:t>
            </a:r>
          </a:p>
          <a:p>
            <a:pPr indent="0" lvl="0" marL="0" marR="0" rtl="0" algn="ctr">
              <a:spcBef>
                <a:spcPts val="0"/>
              </a:spcBef>
              <a:buSzPct val="25000"/>
              <a:buNone/>
            </a:pPr>
            <a:r>
              <a:rPr b="1" baseline="0" i="0" lang="en-US" sz="1600" u="none" cap="none" strike="noStrike">
                <a:solidFill>
                  <a:schemeClr val="dk1"/>
                </a:solidFill>
                <a:latin typeface="Calibri"/>
                <a:ea typeface="Calibri"/>
                <a:cs typeface="Calibri"/>
                <a:sym typeface="Calibri"/>
              </a:rPr>
              <a:t>Chips/Processors</a:t>
            </a:r>
          </a:p>
        </p:txBody>
      </p:sp>
      <p:sp>
        <p:nvSpPr>
          <p:cNvPr id="233" name="Shape 233"/>
          <p:cNvSpPr/>
          <p:nvPr/>
        </p:nvSpPr>
        <p:spPr>
          <a:xfrm>
            <a:off x="2248342" y="3676576"/>
            <a:ext cx="1908100" cy="1222456"/>
          </a:xfrm>
          <a:prstGeom prst="roundRect">
            <a:avLst>
              <a:gd fmla="val 16667" name="adj"/>
            </a:avLst>
          </a:prstGeom>
          <a:solidFill>
            <a:srgbClr val="F97408"/>
          </a:solidFill>
          <a:ln>
            <a:noFill/>
          </a:ln>
        </p:spPr>
        <p:txBody>
          <a:bodyPr anchorCtr="0" anchor="ctr" bIns="45700" lIns="91425" rIns="91425" tIns="45700">
            <a:noAutofit/>
          </a:bodyPr>
          <a:lstStyle/>
          <a:p>
            <a:pPr indent="0" lvl="0" marL="0" marR="0" rtl="0" algn="ctr">
              <a:spcBef>
                <a:spcPts val="0"/>
              </a:spcBef>
              <a:buNone/>
            </a:pPr>
            <a:r>
              <a:t/>
            </a:r>
            <a:endParaRPr b="1" baseline="0" i="0" sz="1800" u="none" cap="none" strike="noStrike">
              <a:solidFill>
                <a:schemeClr val="lt1"/>
              </a:solidFill>
              <a:latin typeface="Calibri"/>
              <a:ea typeface="Calibri"/>
              <a:cs typeface="Calibri"/>
              <a:sym typeface="Calibri"/>
            </a:endParaRPr>
          </a:p>
        </p:txBody>
      </p:sp>
      <p:sp>
        <p:nvSpPr>
          <p:cNvPr id="234" name="Shape 234"/>
          <p:cNvSpPr/>
          <p:nvPr/>
        </p:nvSpPr>
        <p:spPr>
          <a:xfrm>
            <a:off x="4187037" y="3657244"/>
            <a:ext cx="1908100" cy="1222456"/>
          </a:xfrm>
          <a:prstGeom prst="roundRect">
            <a:avLst>
              <a:gd fmla="val 16667" name="adj"/>
            </a:avLst>
          </a:prstGeom>
          <a:solidFill>
            <a:srgbClr val="F97408"/>
          </a:solidFill>
          <a:ln>
            <a:noFill/>
          </a:ln>
        </p:spPr>
        <p:txBody>
          <a:bodyPr anchorCtr="0" anchor="ctr" bIns="45700" lIns="91425" rIns="91425" tIns="45700">
            <a:noAutofit/>
          </a:bodyPr>
          <a:lstStyle/>
          <a:p>
            <a:pPr indent="0" lvl="0" marL="0" marR="0" rtl="0" algn="ctr">
              <a:spcBef>
                <a:spcPts val="0"/>
              </a:spcBef>
              <a:buNone/>
            </a:pPr>
            <a:r>
              <a:t/>
            </a:r>
            <a:endParaRPr b="1" baseline="0" i="0" sz="1800" u="none" cap="none" strike="noStrike">
              <a:solidFill>
                <a:schemeClr val="lt1"/>
              </a:solidFill>
              <a:latin typeface="Calibri"/>
              <a:ea typeface="Calibri"/>
              <a:cs typeface="Calibri"/>
              <a:sym typeface="Calibri"/>
            </a:endParaRPr>
          </a:p>
        </p:txBody>
      </p:sp>
      <p:sp>
        <p:nvSpPr>
          <p:cNvPr id="235" name="Shape 235"/>
          <p:cNvSpPr/>
          <p:nvPr/>
        </p:nvSpPr>
        <p:spPr>
          <a:xfrm>
            <a:off x="4175360" y="4312542"/>
            <a:ext cx="1983056" cy="563198"/>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1600" u="none" cap="none" strike="noStrike">
                <a:solidFill>
                  <a:schemeClr val="dk1"/>
                </a:solidFill>
                <a:latin typeface="Calibri"/>
                <a:ea typeface="Calibri"/>
                <a:cs typeface="Calibri"/>
                <a:sym typeface="Calibri"/>
              </a:rPr>
              <a:t>Gateway/</a:t>
            </a:r>
          </a:p>
          <a:p>
            <a:pPr indent="0" lvl="0" marL="0" marR="0" rtl="0" algn="ctr">
              <a:spcBef>
                <a:spcPts val="0"/>
              </a:spcBef>
              <a:buSzPct val="25000"/>
              <a:buNone/>
            </a:pPr>
            <a:r>
              <a:rPr b="1" baseline="0" i="0" lang="en-US" sz="1600" u="none" cap="none" strike="noStrike">
                <a:solidFill>
                  <a:schemeClr val="dk1"/>
                </a:solidFill>
                <a:latin typeface="Calibri"/>
                <a:ea typeface="Calibri"/>
                <a:cs typeface="Calibri"/>
                <a:sym typeface="Calibri"/>
              </a:rPr>
              <a:t>Device Manufacturers</a:t>
            </a:r>
          </a:p>
        </p:txBody>
      </p:sp>
      <p:sp>
        <p:nvSpPr>
          <p:cNvPr id="236" name="Shape 236"/>
          <p:cNvSpPr/>
          <p:nvPr/>
        </p:nvSpPr>
        <p:spPr>
          <a:xfrm>
            <a:off x="6161292" y="3629342"/>
            <a:ext cx="1908100" cy="1222456"/>
          </a:xfrm>
          <a:prstGeom prst="roundRect">
            <a:avLst>
              <a:gd fmla="val 16667" name="adj"/>
            </a:avLst>
          </a:prstGeom>
          <a:solidFill>
            <a:srgbClr val="F97408"/>
          </a:solidFill>
          <a:ln>
            <a:noFill/>
          </a:ln>
        </p:spPr>
        <p:txBody>
          <a:bodyPr anchorCtr="0" anchor="ctr" bIns="45700" lIns="91425" rIns="91425" tIns="45700">
            <a:noAutofit/>
          </a:bodyPr>
          <a:lstStyle/>
          <a:p>
            <a:pPr indent="0" lvl="0" marL="0" marR="0" rtl="0" algn="ctr">
              <a:spcBef>
                <a:spcPts val="0"/>
              </a:spcBef>
              <a:buNone/>
            </a:pPr>
            <a:r>
              <a:t/>
            </a:r>
            <a:endParaRPr b="1" baseline="0" i="0" sz="1800" u="none" cap="none" strike="noStrike">
              <a:solidFill>
                <a:schemeClr val="lt1"/>
              </a:solidFill>
              <a:latin typeface="Calibri"/>
              <a:ea typeface="Calibri"/>
              <a:cs typeface="Calibri"/>
              <a:sym typeface="Calibri"/>
            </a:endParaRPr>
          </a:p>
        </p:txBody>
      </p:sp>
      <p:sp>
        <p:nvSpPr>
          <p:cNvPr id="237" name="Shape 237"/>
          <p:cNvSpPr/>
          <p:nvPr/>
        </p:nvSpPr>
        <p:spPr>
          <a:xfrm>
            <a:off x="8113738" y="3629342"/>
            <a:ext cx="1908100" cy="1222456"/>
          </a:xfrm>
          <a:prstGeom prst="roundRect">
            <a:avLst>
              <a:gd fmla="val 16667" name="adj"/>
            </a:avLst>
          </a:prstGeom>
          <a:solidFill>
            <a:srgbClr val="F97408"/>
          </a:solidFill>
          <a:ln>
            <a:noFill/>
          </a:ln>
        </p:spPr>
        <p:txBody>
          <a:bodyPr anchorCtr="0" anchor="ctr" bIns="45700" lIns="91425" rIns="91425" tIns="45700">
            <a:noAutofit/>
          </a:bodyPr>
          <a:lstStyle/>
          <a:p>
            <a:pPr indent="0" lvl="0" marL="0" marR="0" rtl="0" algn="ctr">
              <a:spcBef>
                <a:spcPts val="0"/>
              </a:spcBef>
              <a:buNone/>
            </a:pPr>
            <a:r>
              <a:t/>
            </a:r>
            <a:endParaRPr b="1" baseline="0" i="0" sz="1800" u="none" cap="none" strike="noStrike">
              <a:solidFill>
                <a:schemeClr val="lt1"/>
              </a:solidFill>
              <a:latin typeface="Calibri"/>
              <a:ea typeface="Calibri"/>
              <a:cs typeface="Calibri"/>
              <a:sym typeface="Calibri"/>
            </a:endParaRPr>
          </a:p>
        </p:txBody>
      </p:sp>
      <p:sp>
        <p:nvSpPr>
          <p:cNvPr id="238" name="Shape 238"/>
          <p:cNvSpPr/>
          <p:nvPr/>
        </p:nvSpPr>
        <p:spPr>
          <a:xfrm>
            <a:off x="6520283" y="4299846"/>
            <a:ext cx="1249290" cy="563198"/>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1600" u="none" cap="none" strike="noStrike">
                <a:solidFill>
                  <a:schemeClr val="dk1"/>
                </a:solidFill>
                <a:latin typeface="Calibri"/>
                <a:ea typeface="Calibri"/>
                <a:cs typeface="Calibri"/>
                <a:sym typeface="Calibri"/>
              </a:rPr>
              <a:t>Connectivity </a:t>
            </a:r>
          </a:p>
          <a:p>
            <a:pPr indent="0" lvl="0" marL="0" marR="0" rtl="0" algn="ctr">
              <a:spcBef>
                <a:spcPts val="0"/>
              </a:spcBef>
              <a:buSzPct val="25000"/>
              <a:buNone/>
            </a:pPr>
            <a:r>
              <a:rPr b="1" baseline="0" i="0" lang="en-US" sz="1600" u="none" cap="none" strike="noStrike">
                <a:solidFill>
                  <a:schemeClr val="dk1"/>
                </a:solidFill>
                <a:latin typeface="Calibri"/>
                <a:ea typeface="Calibri"/>
                <a:cs typeface="Calibri"/>
                <a:sym typeface="Calibri"/>
              </a:rPr>
              <a:t>Providers</a:t>
            </a:r>
          </a:p>
        </p:txBody>
      </p:sp>
      <p:pic>
        <p:nvPicPr>
          <p:cNvPr id="239" name="Shape 239"/>
          <p:cNvPicPr preferRelativeResize="0"/>
          <p:nvPr/>
        </p:nvPicPr>
        <p:blipFill rotWithShape="1">
          <a:blip r:embed="rId8">
            <a:alphaModFix/>
          </a:blip>
          <a:srcRect b="0" l="0" r="0" t="0"/>
          <a:stretch/>
        </p:blipFill>
        <p:spPr>
          <a:xfrm>
            <a:off x="587287" y="3444101"/>
            <a:ext cx="1331690" cy="1445900"/>
          </a:xfrm>
          <a:prstGeom prst="rect">
            <a:avLst/>
          </a:prstGeom>
          <a:noFill/>
          <a:ln>
            <a:noFill/>
          </a:ln>
        </p:spPr>
      </p:pic>
      <p:pic>
        <p:nvPicPr>
          <p:cNvPr id="240" name="Shape 240"/>
          <p:cNvPicPr preferRelativeResize="0"/>
          <p:nvPr/>
        </p:nvPicPr>
        <p:blipFill rotWithShape="1">
          <a:blip r:embed="rId9">
            <a:alphaModFix/>
          </a:blip>
          <a:srcRect b="0" l="0" r="0" t="0"/>
          <a:stretch/>
        </p:blipFill>
        <p:spPr>
          <a:xfrm>
            <a:off x="2732958" y="3533287"/>
            <a:ext cx="1018427" cy="1105771"/>
          </a:xfrm>
          <a:prstGeom prst="rect">
            <a:avLst/>
          </a:prstGeom>
          <a:noFill/>
          <a:ln>
            <a:noFill/>
          </a:ln>
        </p:spPr>
      </p:pic>
      <p:pic>
        <p:nvPicPr>
          <p:cNvPr id="241" name="Shape 241"/>
          <p:cNvPicPr preferRelativeResize="0"/>
          <p:nvPr/>
        </p:nvPicPr>
        <p:blipFill rotWithShape="1">
          <a:blip r:embed="rId10">
            <a:alphaModFix/>
          </a:blip>
          <a:srcRect b="0" l="0" r="0" t="0"/>
          <a:stretch/>
        </p:blipFill>
        <p:spPr>
          <a:xfrm>
            <a:off x="4407882" y="3228069"/>
            <a:ext cx="1711424" cy="1858200"/>
          </a:xfrm>
          <a:prstGeom prst="rect">
            <a:avLst/>
          </a:prstGeom>
          <a:noFill/>
          <a:ln>
            <a:noFill/>
          </a:ln>
        </p:spPr>
      </p:pic>
      <p:pic>
        <p:nvPicPr>
          <p:cNvPr id="242" name="Shape 242"/>
          <p:cNvPicPr preferRelativeResize="0"/>
          <p:nvPr/>
        </p:nvPicPr>
        <p:blipFill rotWithShape="1">
          <a:blip r:embed="rId11">
            <a:alphaModFix/>
          </a:blip>
          <a:srcRect b="0" l="0" r="0" t="0"/>
          <a:stretch/>
        </p:blipFill>
        <p:spPr>
          <a:xfrm>
            <a:off x="6523330" y="3485339"/>
            <a:ext cx="1201119" cy="1304130"/>
          </a:xfrm>
          <a:prstGeom prst="rect">
            <a:avLst/>
          </a:prstGeom>
          <a:noFill/>
          <a:ln>
            <a:noFill/>
          </a:ln>
        </p:spPr>
      </p:pic>
      <p:grpSp>
        <p:nvGrpSpPr>
          <p:cNvPr id="243" name="Shape 243"/>
          <p:cNvGrpSpPr/>
          <p:nvPr/>
        </p:nvGrpSpPr>
        <p:grpSpPr>
          <a:xfrm>
            <a:off x="8148486" y="3484178"/>
            <a:ext cx="1870477" cy="1344285"/>
            <a:chOff x="9013113" y="2755499"/>
            <a:chExt cx="1870477" cy="1344285"/>
          </a:xfrm>
        </p:grpSpPr>
        <p:sp>
          <p:nvSpPr>
            <p:cNvPr id="244" name="Shape 244"/>
            <p:cNvSpPr/>
            <p:nvPr/>
          </p:nvSpPr>
          <p:spPr>
            <a:xfrm>
              <a:off x="9013113" y="3536585"/>
              <a:ext cx="1870477" cy="563198"/>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1600" u="none" cap="none" strike="noStrike">
                  <a:solidFill>
                    <a:schemeClr val="dk1"/>
                  </a:solidFill>
                  <a:latin typeface="Calibri"/>
                  <a:ea typeface="Calibri"/>
                  <a:cs typeface="Calibri"/>
                  <a:sym typeface="Calibri"/>
                </a:rPr>
                <a:t>Enabler/Aggregator/</a:t>
              </a:r>
            </a:p>
            <a:p>
              <a:pPr indent="0" lvl="0" marL="0" marR="0" rtl="0" algn="ctr">
                <a:spcBef>
                  <a:spcPts val="0"/>
                </a:spcBef>
                <a:buSzPct val="25000"/>
                <a:buNone/>
              </a:pPr>
              <a:r>
                <a:rPr b="1" baseline="0" i="0" lang="en-US" sz="1600" u="none" cap="none" strike="noStrike">
                  <a:solidFill>
                    <a:schemeClr val="dk1"/>
                  </a:solidFill>
                  <a:latin typeface="Calibri"/>
                  <a:ea typeface="Calibri"/>
                  <a:cs typeface="Calibri"/>
                  <a:sym typeface="Calibri"/>
                </a:rPr>
                <a:t>Cloud Services</a:t>
              </a:r>
            </a:p>
          </p:txBody>
        </p:sp>
        <p:pic>
          <p:nvPicPr>
            <p:cNvPr id="245" name="Shape 245"/>
            <p:cNvPicPr preferRelativeResize="0"/>
            <p:nvPr/>
          </p:nvPicPr>
          <p:blipFill rotWithShape="1">
            <a:blip r:embed="rId12">
              <a:alphaModFix/>
            </a:blip>
            <a:srcRect b="0" l="0" r="0" t="0"/>
            <a:stretch/>
          </p:blipFill>
          <p:spPr>
            <a:xfrm>
              <a:off x="9566377" y="2755499"/>
              <a:ext cx="904727" cy="982320"/>
            </a:xfrm>
            <a:prstGeom prst="rect">
              <a:avLst/>
            </a:prstGeom>
            <a:noFill/>
            <a:ln>
              <a:noFill/>
            </a:ln>
          </p:spPr>
        </p:pic>
      </p:grpSp>
      <p:grpSp>
        <p:nvGrpSpPr>
          <p:cNvPr id="246" name="Shape 246"/>
          <p:cNvGrpSpPr/>
          <p:nvPr/>
        </p:nvGrpSpPr>
        <p:grpSpPr>
          <a:xfrm>
            <a:off x="10053710" y="3621976"/>
            <a:ext cx="1908100" cy="1222456"/>
            <a:chOff x="13008917" y="2104193"/>
            <a:chExt cx="1908100" cy="1222456"/>
          </a:xfrm>
        </p:grpSpPr>
        <p:sp>
          <p:nvSpPr>
            <p:cNvPr id="247" name="Shape 247"/>
            <p:cNvSpPr/>
            <p:nvPr/>
          </p:nvSpPr>
          <p:spPr>
            <a:xfrm>
              <a:off x="13008917" y="2104193"/>
              <a:ext cx="1908100" cy="1222456"/>
            </a:xfrm>
            <a:prstGeom prst="roundRect">
              <a:avLst>
                <a:gd fmla="val 16667" name="adj"/>
              </a:avLst>
            </a:prstGeom>
            <a:solidFill>
              <a:srgbClr val="F97408"/>
            </a:solidFill>
            <a:ln>
              <a:noFill/>
            </a:ln>
          </p:spPr>
          <p:txBody>
            <a:bodyPr anchorCtr="0" anchor="ctr" bIns="45700" lIns="91425" rIns="91425" tIns="45700">
              <a:noAutofit/>
            </a:bodyPr>
            <a:lstStyle/>
            <a:p>
              <a:pPr indent="0" lvl="0" marL="0" marR="0" rtl="0" algn="ctr">
                <a:spcBef>
                  <a:spcPts val="0"/>
                </a:spcBef>
                <a:buNone/>
              </a:pPr>
              <a:r>
                <a:t/>
              </a:r>
              <a:endParaRPr b="1" baseline="0" i="0" sz="1800" u="none" cap="none" strike="noStrike">
                <a:solidFill>
                  <a:schemeClr val="lt1"/>
                </a:solidFill>
                <a:latin typeface="Calibri"/>
                <a:ea typeface="Calibri"/>
                <a:cs typeface="Calibri"/>
                <a:sym typeface="Calibri"/>
              </a:endParaRPr>
            </a:p>
          </p:txBody>
        </p:sp>
        <p:sp>
          <p:nvSpPr>
            <p:cNvPr id="248" name="Shape 248"/>
            <p:cNvSpPr/>
            <p:nvPr/>
          </p:nvSpPr>
          <p:spPr>
            <a:xfrm>
              <a:off x="13150764" y="2903072"/>
              <a:ext cx="1680830" cy="326063"/>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1600" u="none" cap="none" strike="noStrike">
                  <a:solidFill>
                    <a:schemeClr val="dk1"/>
                  </a:solidFill>
                  <a:latin typeface="Calibri"/>
                  <a:ea typeface="Calibri"/>
                  <a:cs typeface="Calibri"/>
                  <a:sym typeface="Calibri"/>
                </a:rPr>
                <a:t>Solution Providers</a:t>
              </a:r>
            </a:p>
          </p:txBody>
        </p:sp>
        <p:pic>
          <p:nvPicPr>
            <p:cNvPr id="249" name="Shape 249"/>
            <p:cNvPicPr preferRelativeResize="0"/>
            <p:nvPr/>
          </p:nvPicPr>
          <p:blipFill rotWithShape="1">
            <a:blip r:embed="rId13">
              <a:alphaModFix/>
            </a:blip>
            <a:srcRect b="0" l="0" r="0" t="0"/>
            <a:stretch/>
          </p:blipFill>
          <p:spPr>
            <a:xfrm>
              <a:off x="13638926" y="2145272"/>
              <a:ext cx="762299" cy="827677"/>
            </a:xfrm>
            <a:prstGeom prst="rect">
              <a:avLst/>
            </a:prstGeom>
            <a:noFill/>
            <a:ln>
              <a:noFill/>
            </a:ln>
          </p:spPr>
        </p:pic>
      </p:grpSp>
      <p:sp>
        <p:nvSpPr>
          <p:cNvPr id="250" name="Shape 250"/>
          <p:cNvSpPr/>
          <p:nvPr/>
        </p:nvSpPr>
        <p:spPr>
          <a:xfrm>
            <a:off x="2410384" y="4430148"/>
            <a:ext cx="1636057" cy="326063"/>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1600" u="none" cap="none" strike="noStrike">
                <a:solidFill>
                  <a:schemeClr val="dk1"/>
                </a:solidFill>
                <a:latin typeface="Calibri"/>
                <a:ea typeface="Calibri"/>
                <a:cs typeface="Calibri"/>
                <a:sym typeface="Calibri"/>
              </a:rPr>
              <a:t>Module Providers</a:t>
            </a:r>
          </a:p>
        </p:txBody>
      </p:sp>
      <p:grpSp>
        <p:nvGrpSpPr>
          <p:cNvPr id="251" name="Shape 251"/>
          <p:cNvGrpSpPr/>
          <p:nvPr/>
        </p:nvGrpSpPr>
        <p:grpSpPr>
          <a:xfrm>
            <a:off x="253201" y="4941095"/>
            <a:ext cx="11708610" cy="1373793"/>
            <a:chOff x="177210" y="5053162"/>
            <a:chExt cx="11708610" cy="1373793"/>
          </a:xfrm>
        </p:grpSpPr>
        <p:sp>
          <p:nvSpPr>
            <p:cNvPr id="252" name="Shape 252"/>
            <p:cNvSpPr/>
            <p:nvPr/>
          </p:nvSpPr>
          <p:spPr>
            <a:xfrm>
              <a:off x="177210" y="5204498"/>
              <a:ext cx="1908100" cy="1222456"/>
            </a:xfrm>
            <a:prstGeom prst="roundRect">
              <a:avLst>
                <a:gd fmla="val 16667" name="adj"/>
              </a:avLst>
            </a:prstGeom>
            <a:solidFill>
              <a:srgbClr val="BBD6EE"/>
            </a:solidFill>
            <a:ln>
              <a:noFill/>
            </a:ln>
          </p:spPr>
          <p:txBody>
            <a:bodyPr anchorCtr="0" anchor="ctr" bIns="45700" lIns="91425" rIns="91425" tIns="45700">
              <a:noAutofit/>
            </a:bodyPr>
            <a:lstStyle/>
            <a:p>
              <a:pPr indent="0" lvl="0" marL="0" marR="0" rtl="0" algn="ctr">
                <a:spcBef>
                  <a:spcPts val="0"/>
                </a:spcBef>
                <a:buNone/>
              </a:pPr>
              <a:r>
                <a:t/>
              </a:r>
              <a:endParaRPr b="1" baseline="0" i="0" sz="1800" u="none" cap="none" strike="noStrike">
                <a:solidFill>
                  <a:schemeClr val="lt1"/>
                </a:solidFill>
                <a:latin typeface="Calibri"/>
                <a:ea typeface="Calibri"/>
                <a:cs typeface="Calibri"/>
                <a:sym typeface="Calibri"/>
              </a:endParaRPr>
            </a:p>
          </p:txBody>
        </p:sp>
        <p:sp>
          <p:nvSpPr>
            <p:cNvPr id="253" name="Shape 253"/>
            <p:cNvSpPr/>
            <p:nvPr/>
          </p:nvSpPr>
          <p:spPr>
            <a:xfrm>
              <a:off x="2129636" y="5204498"/>
              <a:ext cx="1908100" cy="1222456"/>
            </a:xfrm>
            <a:prstGeom prst="roundRect">
              <a:avLst>
                <a:gd fmla="val 16667" name="adj"/>
              </a:avLst>
            </a:prstGeom>
            <a:solidFill>
              <a:srgbClr val="BBD6EE"/>
            </a:solidFill>
            <a:ln>
              <a:noFill/>
            </a:ln>
          </p:spPr>
          <p:txBody>
            <a:bodyPr anchorCtr="0" anchor="ctr" bIns="45700" lIns="91425" rIns="91425" tIns="45700">
              <a:noAutofit/>
            </a:bodyPr>
            <a:lstStyle/>
            <a:p>
              <a:pPr indent="0" lvl="0" marL="0" marR="0" rtl="0" algn="ctr">
                <a:spcBef>
                  <a:spcPts val="0"/>
                </a:spcBef>
                <a:buNone/>
              </a:pPr>
              <a:r>
                <a:t/>
              </a:r>
              <a:endParaRPr b="1" baseline="0" i="0" sz="1800" u="none" cap="none" strike="noStrike">
                <a:solidFill>
                  <a:schemeClr val="lt1"/>
                </a:solidFill>
                <a:latin typeface="Calibri"/>
                <a:ea typeface="Calibri"/>
                <a:cs typeface="Calibri"/>
                <a:sym typeface="Calibri"/>
              </a:endParaRPr>
            </a:p>
          </p:txBody>
        </p:sp>
        <p:sp>
          <p:nvSpPr>
            <p:cNvPr id="254" name="Shape 254"/>
            <p:cNvSpPr/>
            <p:nvPr/>
          </p:nvSpPr>
          <p:spPr>
            <a:xfrm>
              <a:off x="4068330" y="5204498"/>
              <a:ext cx="1908100" cy="1222456"/>
            </a:xfrm>
            <a:prstGeom prst="roundRect">
              <a:avLst>
                <a:gd fmla="val 16667" name="adj"/>
              </a:avLst>
            </a:prstGeom>
            <a:solidFill>
              <a:srgbClr val="BBD6EE"/>
            </a:solidFill>
            <a:ln>
              <a:noFill/>
            </a:ln>
          </p:spPr>
          <p:txBody>
            <a:bodyPr anchorCtr="0" anchor="ctr" bIns="45700" lIns="91425" rIns="91425" tIns="45700">
              <a:noAutofit/>
            </a:bodyPr>
            <a:lstStyle/>
            <a:p>
              <a:pPr indent="0" lvl="0" marL="0" marR="0" rtl="0" algn="ctr">
                <a:spcBef>
                  <a:spcPts val="0"/>
                </a:spcBef>
                <a:buNone/>
              </a:pPr>
              <a:r>
                <a:t/>
              </a:r>
              <a:endParaRPr b="1" baseline="0" i="0" sz="1800" u="none" cap="none" strike="noStrike">
                <a:solidFill>
                  <a:schemeClr val="lt1"/>
                </a:solidFill>
                <a:latin typeface="Calibri"/>
                <a:ea typeface="Calibri"/>
                <a:cs typeface="Calibri"/>
                <a:sym typeface="Calibri"/>
              </a:endParaRPr>
            </a:p>
          </p:txBody>
        </p:sp>
        <p:sp>
          <p:nvSpPr>
            <p:cNvPr id="255" name="Shape 255"/>
            <p:cNvSpPr/>
            <p:nvPr/>
          </p:nvSpPr>
          <p:spPr>
            <a:xfrm>
              <a:off x="6042585" y="5204498"/>
              <a:ext cx="1908100" cy="1222456"/>
            </a:xfrm>
            <a:prstGeom prst="roundRect">
              <a:avLst>
                <a:gd fmla="val 16667" name="adj"/>
              </a:avLst>
            </a:prstGeom>
            <a:solidFill>
              <a:srgbClr val="BBD6EE"/>
            </a:solidFill>
            <a:ln>
              <a:noFill/>
            </a:ln>
          </p:spPr>
          <p:txBody>
            <a:bodyPr anchorCtr="0" anchor="ctr" bIns="45700" lIns="91425" rIns="91425" tIns="45700">
              <a:noAutofit/>
            </a:bodyPr>
            <a:lstStyle/>
            <a:p>
              <a:pPr indent="0" lvl="0" marL="0" marR="0" rtl="0" algn="ctr">
                <a:spcBef>
                  <a:spcPts val="0"/>
                </a:spcBef>
                <a:buNone/>
              </a:pPr>
              <a:r>
                <a:t/>
              </a:r>
              <a:endParaRPr b="1" baseline="0" i="0" sz="1800" u="none" cap="none" strike="noStrike">
                <a:solidFill>
                  <a:schemeClr val="lt1"/>
                </a:solidFill>
                <a:latin typeface="Calibri"/>
                <a:ea typeface="Calibri"/>
                <a:cs typeface="Calibri"/>
                <a:sym typeface="Calibri"/>
              </a:endParaRPr>
            </a:p>
          </p:txBody>
        </p:sp>
        <p:sp>
          <p:nvSpPr>
            <p:cNvPr id="256" name="Shape 256"/>
            <p:cNvSpPr/>
            <p:nvPr/>
          </p:nvSpPr>
          <p:spPr>
            <a:xfrm>
              <a:off x="7995032" y="5204498"/>
              <a:ext cx="1908100" cy="1222456"/>
            </a:xfrm>
            <a:prstGeom prst="roundRect">
              <a:avLst>
                <a:gd fmla="val 16667" name="adj"/>
              </a:avLst>
            </a:prstGeom>
            <a:solidFill>
              <a:srgbClr val="BBD6EE"/>
            </a:solidFill>
            <a:ln>
              <a:noFill/>
            </a:ln>
          </p:spPr>
          <p:txBody>
            <a:bodyPr anchorCtr="0" anchor="ctr" bIns="45700" lIns="91425" rIns="91425" tIns="45700">
              <a:noAutofit/>
            </a:bodyPr>
            <a:lstStyle/>
            <a:p>
              <a:pPr indent="0" lvl="0" marL="0" marR="0" rtl="0" algn="ctr">
                <a:spcBef>
                  <a:spcPts val="0"/>
                </a:spcBef>
                <a:buNone/>
              </a:pPr>
              <a:r>
                <a:t/>
              </a:r>
              <a:endParaRPr b="1" baseline="0" i="0" sz="1800" u="none" cap="none" strike="noStrike">
                <a:solidFill>
                  <a:schemeClr val="lt1"/>
                </a:solidFill>
                <a:latin typeface="Calibri"/>
                <a:ea typeface="Calibri"/>
                <a:cs typeface="Calibri"/>
                <a:sym typeface="Calibri"/>
              </a:endParaRPr>
            </a:p>
          </p:txBody>
        </p:sp>
        <p:sp>
          <p:nvSpPr>
            <p:cNvPr id="257" name="Shape 257"/>
            <p:cNvSpPr/>
            <p:nvPr/>
          </p:nvSpPr>
          <p:spPr>
            <a:xfrm>
              <a:off x="528954" y="5815726"/>
              <a:ext cx="1113491" cy="563198"/>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1600" u="none" cap="none" strike="noStrike">
                  <a:solidFill>
                    <a:schemeClr val="dk1"/>
                  </a:solidFill>
                  <a:latin typeface="Calibri"/>
                  <a:ea typeface="Calibri"/>
                  <a:cs typeface="Calibri"/>
                  <a:sym typeface="Calibri"/>
                </a:rPr>
                <a:t>Application</a:t>
              </a:r>
            </a:p>
            <a:p>
              <a:pPr indent="0" lvl="0" marL="0" marR="0" rtl="0" algn="ctr">
                <a:spcBef>
                  <a:spcPts val="0"/>
                </a:spcBef>
                <a:buSzPct val="25000"/>
                <a:buNone/>
              </a:pPr>
              <a:r>
                <a:rPr b="1" baseline="0" i="0" lang="en-US" sz="1600" u="none" cap="none" strike="noStrike">
                  <a:solidFill>
                    <a:schemeClr val="dk1"/>
                  </a:solidFill>
                  <a:latin typeface="Calibri"/>
                  <a:ea typeface="Calibri"/>
                  <a:cs typeface="Calibri"/>
                  <a:sym typeface="Calibri"/>
                </a:rPr>
                <a:t> Provider</a:t>
              </a:r>
            </a:p>
          </p:txBody>
        </p:sp>
        <p:sp>
          <p:nvSpPr>
            <p:cNvPr id="258" name="Shape 258"/>
            <p:cNvSpPr/>
            <p:nvPr/>
          </p:nvSpPr>
          <p:spPr>
            <a:xfrm>
              <a:off x="2238614" y="5955737"/>
              <a:ext cx="1629696" cy="326063"/>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1600" u="none" cap="none" strike="noStrike">
                  <a:solidFill>
                    <a:schemeClr val="dk1"/>
                  </a:solidFill>
                  <a:latin typeface="Calibri"/>
                  <a:ea typeface="Calibri"/>
                  <a:cs typeface="Calibri"/>
                  <a:sym typeface="Calibri"/>
                </a:rPr>
                <a:t>System Integrator</a:t>
              </a:r>
            </a:p>
          </p:txBody>
        </p:sp>
        <p:sp>
          <p:nvSpPr>
            <p:cNvPr id="259" name="Shape 259"/>
            <p:cNvSpPr/>
            <p:nvPr/>
          </p:nvSpPr>
          <p:spPr>
            <a:xfrm>
              <a:off x="8209831" y="5589673"/>
              <a:ext cx="1493281" cy="80033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1600" u="none" cap="none" strike="noStrike">
                  <a:solidFill>
                    <a:schemeClr val="dk1"/>
                  </a:solidFill>
                  <a:latin typeface="Calibri"/>
                  <a:ea typeface="Calibri"/>
                  <a:cs typeface="Calibri"/>
                  <a:sym typeface="Calibri"/>
                </a:rPr>
                <a:t>Authentication</a:t>
              </a:r>
            </a:p>
            <a:p>
              <a:pPr indent="0" lvl="0" marL="0" marR="0" rtl="0" algn="ctr">
                <a:spcBef>
                  <a:spcPts val="0"/>
                </a:spcBef>
                <a:buSzPct val="25000"/>
                <a:buNone/>
              </a:pPr>
              <a:r>
                <a:rPr b="1" baseline="0" i="0" lang="en-US" sz="1600" u="none" cap="none" strike="noStrike">
                  <a:solidFill>
                    <a:schemeClr val="dk1"/>
                  </a:solidFill>
                  <a:latin typeface="Calibri"/>
                  <a:ea typeface="Calibri"/>
                  <a:cs typeface="Calibri"/>
                  <a:sym typeface="Calibri"/>
                </a:rPr>
                <a:t>/Testing</a:t>
              </a:r>
            </a:p>
            <a:p>
              <a:pPr indent="0" lvl="0" marL="0" marR="0" rtl="0" algn="ctr">
                <a:spcBef>
                  <a:spcPts val="0"/>
                </a:spcBef>
                <a:buSzPct val="25000"/>
                <a:buNone/>
              </a:pPr>
              <a:r>
                <a:rPr b="1" baseline="0" i="0" lang="en-US" sz="1600" u="none" cap="none" strike="noStrike">
                  <a:solidFill>
                    <a:schemeClr val="dk1"/>
                  </a:solidFill>
                  <a:latin typeface="Calibri"/>
                  <a:ea typeface="Calibri"/>
                  <a:cs typeface="Calibri"/>
                  <a:sym typeface="Calibri"/>
                </a:rPr>
                <a:t> &amp; Certifications</a:t>
              </a:r>
            </a:p>
          </p:txBody>
        </p:sp>
        <p:sp>
          <p:nvSpPr>
            <p:cNvPr id="260" name="Shape 260"/>
            <p:cNvSpPr/>
            <p:nvPr/>
          </p:nvSpPr>
          <p:spPr>
            <a:xfrm>
              <a:off x="6039744" y="5786558"/>
              <a:ext cx="1929945" cy="563198"/>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1600" u="none" cap="none" strike="noStrike">
                  <a:solidFill>
                    <a:schemeClr val="dk1"/>
                  </a:solidFill>
                  <a:latin typeface="Calibri"/>
                  <a:ea typeface="Calibri"/>
                  <a:cs typeface="Calibri"/>
                  <a:sym typeface="Calibri"/>
                </a:rPr>
                <a:t>Advance </a:t>
              </a:r>
            </a:p>
            <a:p>
              <a:pPr indent="0" lvl="0" marL="0" marR="0" rtl="0" algn="ctr">
                <a:spcBef>
                  <a:spcPts val="0"/>
                </a:spcBef>
                <a:buSzPct val="25000"/>
                <a:buNone/>
              </a:pPr>
              <a:r>
                <a:rPr b="1" baseline="0" i="0" lang="en-US" sz="1600" u="none" cap="none" strike="noStrike">
                  <a:solidFill>
                    <a:schemeClr val="dk1"/>
                  </a:solidFill>
                  <a:latin typeface="Calibri"/>
                  <a:ea typeface="Calibri"/>
                  <a:cs typeface="Calibri"/>
                  <a:sym typeface="Calibri"/>
                </a:rPr>
                <a:t>Intelligence Solutions</a:t>
              </a:r>
            </a:p>
          </p:txBody>
        </p:sp>
        <p:pic>
          <p:nvPicPr>
            <p:cNvPr id="261" name="Shape 261"/>
            <p:cNvPicPr preferRelativeResize="0"/>
            <p:nvPr/>
          </p:nvPicPr>
          <p:blipFill rotWithShape="1">
            <a:blip r:embed="rId14">
              <a:alphaModFix/>
            </a:blip>
            <a:srcRect b="0" l="0" r="0" t="0"/>
            <a:stretch/>
          </p:blipFill>
          <p:spPr>
            <a:xfrm>
              <a:off x="753595" y="5120241"/>
              <a:ext cx="765043" cy="830655"/>
            </a:xfrm>
            <a:prstGeom prst="rect">
              <a:avLst/>
            </a:prstGeom>
            <a:noFill/>
            <a:ln>
              <a:noFill/>
            </a:ln>
          </p:spPr>
        </p:pic>
        <p:pic>
          <p:nvPicPr>
            <p:cNvPr id="262" name="Shape 262"/>
            <p:cNvPicPr preferRelativeResize="0"/>
            <p:nvPr/>
          </p:nvPicPr>
          <p:blipFill rotWithShape="1">
            <a:blip r:embed="rId15">
              <a:alphaModFix/>
            </a:blip>
            <a:srcRect b="0" l="0" r="0" t="0"/>
            <a:stretch/>
          </p:blipFill>
          <p:spPr>
            <a:xfrm>
              <a:off x="2688316" y="5157716"/>
              <a:ext cx="701231" cy="761372"/>
            </a:xfrm>
            <a:prstGeom prst="rect">
              <a:avLst/>
            </a:prstGeom>
            <a:noFill/>
            <a:ln>
              <a:noFill/>
            </a:ln>
          </p:spPr>
        </p:pic>
        <p:pic>
          <p:nvPicPr>
            <p:cNvPr id="263" name="Shape 263"/>
            <p:cNvPicPr preferRelativeResize="0"/>
            <p:nvPr/>
          </p:nvPicPr>
          <p:blipFill rotWithShape="1">
            <a:blip r:embed="rId16">
              <a:alphaModFix/>
            </a:blip>
            <a:srcRect b="0" l="0" r="0" t="0"/>
            <a:stretch/>
          </p:blipFill>
          <p:spPr>
            <a:xfrm>
              <a:off x="4669982" y="5146523"/>
              <a:ext cx="786711" cy="854182"/>
            </a:xfrm>
            <a:prstGeom prst="rect">
              <a:avLst/>
            </a:prstGeom>
            <a:noFill/>
            <a:ln>
              <a:noFill/>
            </a:ln>
          </p:spPr>
        </p:pic>
        <p:pic>
          <p:nvPicPr>
            <p:cNvPr id="264" name="Shape 264"/>
            <p:cNvPicPr preferRelativeResize="0"/>
            <p:nvPr/>
          </p:nvPicPr>
          <p:blipFill rotWithShape="1">
            <a:blip r:embed="rId17">
              <a:alphaModFix/>
            </a:blip>
            <a:srcRect b="0" l="0" r="0" t="0"/>
            <a:stretch/>
          </p:blipFill>
          <p:spPr>
            <a:xfrm>
              <a:off x="6507632" y="5053162"/>
              <a:ext cx="820103" cy="890437"/>
            </a:xfrm>
            <a:prstGeom prst="rect">
              <a:avLst/>
            </a:prstGeom>
            <a:noFill/>
            <a:ln>
              <a:noFill/>
            </a:ln>
          </p:spPr>
        </p:pic>
        <p:pic>
          <p:nvPicPr>
            <p:cNvPr id="265" name="Shape 265"/>
            <p:cNvPicPr preferRelativeResize="0"/>
            <p:nvPr/>
          </p:nvPicPr>
          <p:blipFill rotWithShape="1">
            <a:blip r:embed="rId18">
              <a:alphaModFix/>
            </a:blip>
            <a:srcRect b="0" l="0" r="0" t="0"/>
            <a:stretch/>
          </p:blipFill>
          <p:spPr>
            <a:xfrm>
              <a:off x="8731502" y="5201437"/>
              <a:ext cx="449938" cy="488526"/>
            </a:xfrm>
            <a:prstGeom prst="rect">
              <a:avLst/>
            </a:prstGeom>
            <a:noFill/>
            <a:ln>
              <a:noFill/>
            </a:ln>
          </p:spPr>
        </p:pic>
        <p:sp>
          <p:nvSpPr>
            <p:cNvPr id="266" name="Shape 266"/>
            <p:cNvSpPr/>
            <p:nvPr/>
          </p:nvSpPr>
          <p:spPr>
            <a:xfrm>
              <a:off x="4413885" y="5955737"/>
              <a:ext cx="1270224" cy="326063"/>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1600" u="none" cap="none" strike="noStrike">
                  <a:solidFill>
                    <a:schemeClr val="dk1"/>
                  </a:solidFill>
                  <a:latin typeface="Calibri"/>
                  <a:ea typeface="Calibri"/>
                  <a:cs typeface="Calibri"/>
                  <a:sym typeface="Calibri"/>
                </a:rPr>
                <a:t>Data Security</a:t>
              </a:r>
            </a:p>
          </p:txBody>
        </p:sp>
        <p:grpSp>
          <p:nvGrpSpPr>
            <p:cNvPr id="267" name="Shape 267"/>
            <p:cNvGrpSpPr/>
            <p:nvPr/>
          </p:nvGrpSpPr>
          <p:grpSpPr>
            <a:xfrm>
              <a:off x="9896652" y="5110519"/>
              <a:ext cx="1989168" cy="1287268"/>
              <a:chOff x="10888531" y="4079437"/>
              <a:chExt cx="1989168" cy="1287268"/>
            </a:xfrm>
          </p:grpSpPr>
          <p:grpSp>
            <p:nvGrpSpPr>
              <p:cNvPr id="268" name="Shape 268"/>
              <p:cNvGrpSpPr/>
              <p:nvPr/>
            </p:nvGrpSpPr>
            <p:grpSpPr>
              <a:xfrm>
                <a:off x="10928088" y="4079437"/>
                <a:ext cx="1908100" cy="1287268"/>
                <a:chOff x="10928088" y="4079437"/>
                <a:chExt cx="1908100" cy="1287268"/>
              </a:xfrm>
            </p:grpSpPr>
            <p:sp>
              <p:nvSpPr>
                <p:cNvPr id="269" name="Shape 269"/>
                <p:cNvSpPr/>
                <p:nvPr/>
              </p:nvSpPr>
              <p:spPr>
                <a:xfrm>
                  <a:off x="10928088" y="4144248"/>
                  <a:ext cx="1908100" cy="1222456"/>
                </a:xfrm>
                <a:prstGeom prst="roundRect">
                  <a:avLst>
                    <a:gd fmla="val 16667" name="adj"/>
                  </a:avLst>
                </a:prstGeom>
                <a:solidFill>
                  <a:srgbClr val="BDD7EE"/>
                </a:solidFill>
                <a:ln>
                  <a:noFill/>
                </a:ln>
              </p:spPr>
              <p:txBody>
                <a:bodyPr anchorCtr="0" anchor="ctr" bIns="45700" lIns="91425" rIns="91425" tIns="45700">
                  <a:noAutofit/>
                </a:bodyPr>
                <a:lstStyle/>
                <a:p>
                  <a:pPr indent="0" lvl="0" marL="0" marR="0" rtl="0" algn="ctr">
                    <a:spcBef>
                      <a:spcPts val="0"/>
                    </a:spcBef>
                    <a:buNone/>
                  </a:pPr>
                  <a:r>
                    <a:t/>
                  </a:r>
                  <a:endParaRPr b="1" baseline="0" i="0" sz="1800" u="none" cap="none" strike="noStrike">
                    <a:solidFill>
                      <a:schemeClr val="lt1"/>
                    </a:solidFill>
                    <a:latin typeface="Calibri"/>
                    <a:ea typeface="Calibri"/>
                    <a:cs typeface="Calibri"/>
                    <a:sym typeface="Calibri"/>
                  </a:endParaRPr>
                </a:p>
              </p:txBody>
            </p:sp>
            <p:pic>
              <p:nvPicPr>
                <p:cNvPr id="270" name="Shape 270"/>
                <p:cNvPicPr preferRelativeResize="0"/>
                <p:nvPr/>
              </p:nvPicPr>
              <p:blipFill rotWithShape="1">
                <a:blip r:embed="rId19">
                  <a:alphaModFix/>
                </a:blip>
                <a:srcRect b="0" l="0" r="0" t="0"/>
                <a:stretch/>
              </p:blipFill>
              <p:spPr>
                <a:xfrm>
                  <a:off x="11551792" y="4079437"/>
                  <a:ext cx="672866" cy="730572"/>
                </a:xfrm>
                <a:prstGeom prst="rect">
                  <a:avLst/>
                </a:prstGeom>
                <a:noFill/>
                <a:ln>
                  <a:noFill/>
                </a:ln>
              </p:spPr>
            </p:pic>
          </p:grpSp>
          <p:sp>
            <p:nvSpPr>
              <p:cNvPr id="271" name="Shape 271"/>
              <p:cNvSpPr/>
              <p:nvPr/>
            </p:nvSpPr>
            <p:spPr>
              <a:xfrm>
                <a:off x="10888531" y="4648200"/>
                <a:ext cx="1989168" cy="563198"/>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1600" u="none" cap="none" strike="noStrike">
                    <a:solidFill>
                      <a:schemeClr val="dk1"/>
                    </a:solidFill>
                    <a:latin typeface="Calibri"/>
                    <a:ea typeface="Calibri"/>
                    <a:cs typeface="Calibri"/>
                    <a:sym typeface="Calibri"/>
                  </a:rPr>
                  <a:t>Regulatory </a:t>
                </a:r>
              </a:p>
              <a:p>
                <a:pPr indent="0" lvl="0" marL="0" marR="0" rtl="0" algn="ctr">
                  <a:spcBef>
                    <a:spcPts val="0"/>
                  </a:spcBef>
                  <a:buSzPct val="25000"/>
                  <a:buNone/>
                </a:pPr>
                <a:r>
                  <a:rPr b="1" baseline="0" i="0" lang="en-US" sz="1600" u="none" cap="none" strike="noStrike">
                    <a:solidFill>
                      <a:schemeClr val="dk1"/>
                    </a:solidFill>
                    <a:latin typeface="Calibri"/>
                    <a:ea typeface="Calibri"/>
                    <a:cs typeface="Calibri"/>
                    <a:sym typeface="Calibri"/>
                  </a:rPr>
                  <a:t>Bodies &amp; Government</a:t>
                </a:r>
              </a:p>
            </p:txBody>
          </p:sp>
        </p:grpSp>
      </p:gr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5" name="Shape 275"/>
        <p:cNvGrpSpPr/>
        <p:nvPr/>
      </p:nvGrpSpPr>
      <p:grpSpPr>
        <a:xfrm>
          <a:off x="0" y="0"/>
          <a:ext cx="0" cy="0"/>
          <a:chOff x="0" y="0"/>
          <a:chExt cx="0" cy="0"/>
        </a:xfrm>
      </p:grpSpPr>
      <p:pic>
        <p:nvPicPr>
          <p:cNvPr id="276" name="Shape 276"/>
          <p:cNvPicPr preferRelativeResize="0"/>
          <p:nvPr/>
        </p:nvPicPr>
        <p:blipFill rotWithShape="1">
          <a:blip r:embed="rId3">
            <a:alphaModFix/>
          </a:blip>
          <a:srcRect b="0" l="0" r="0" t="0"/>
          <a:stretch/>
        </p:blipFill>
        <p:spPr>
          <a:xfrm>
            <a:off x="-44292" y="1100650"/>
            <a:ext cx="5261135" cy="5261135"/>
          </a:xfrm>
          <a:prstGeom prst="rect">
            <a:avLst/>
          </a:prstGeom>
          <a:noFill/>
          <a:ln>
            <a:noFill/>
          </a:ln>
        </p:spPr>
      </p:pic>
      <p:sp>
        <p:nvSpPr>
          <p:cNvPr id="277" name="Shape 277"/>
          <p:cNvSpPr/>
          <p:nvPr/>
        </p:nvSpPr>
        <p:spPr>
          <a:xfrm>
            <a:off x="912812" y="1397638"/>
            <a:ext cx="1323889"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1800" u="none" cap="none" strike="noStrike">
                <a:solidFill>
                  <a:schemeClr val="dk1"/>
                </a:solidFill>
                <a:latin typeface="Calibri"/>
                <a:ea typeface="Calibri"/>
                <a:cs typeface="Calibri"/>
                <a:sym typeface="Calibri"/>
              </a:rPr>
              <a:t>User centric</a:t>
            </a:r>
          </a:p>
        </p:txBody>
      </p:sp>
      <p:sp>
        <p:nvSpPr>
          <p:cNvPr id="278" name="Shape 278"/>
          <p:cNvSpPr/>
          <p:nvPr/>
        </p:nvSpPr>
        <p:spPr>
          <a:xfrm>
            <a:off x="1274329" y="5715000"/>
            <a:ext cx="1924742" cy="92332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1800" u="none" cap="none" strike="noStrike">
                <a:solidFill>
                  <a:schemeClr val="dk1"/>
                </a:solidFill>
                <a:latin typeface="Calibri"/>
                <a:ea typeface="Calibri"/>
                <a:cs typeface="Calibri"/>
                <a:sym typeface="Calibri"/>
              </a:rPr>
              <a:t>Small, durable,</a:t>
            </a:r>
          </a:p>
          <a:p>
            <a:pPr indent="0" lvl="0" marL="0" marR="0" rtl="0" algn="l">
              <a:spcBef>
                <a:spcPts val="0"/>
              </a:spcBef>
              <a:buSzPct val="25000"/>
              <a:buNone/>
            </a:pPr>
            <a:r>
              <a:rPr b="1" baseline="0" i="0" lang="en-US" sz="1800" u="none" cap="none" strike="noStrike">
                <a:solidFill>
                  <a:schemeClr val="dk1"/>
                </a:solidFill>
                <a:latin typeface="Calibri"/>
                <a:ea typeface="Calibri"/>
                <a:cs typeface="Calibri"/>
                <a:sym typeface="Calibri"/>
              </a:rPr>
              <a:t>energy efficient&amp;</a:t>
            </a:r>
          </a:p>
          <a:p>
            <a:pPr indent="0" lvl="0" marL="0" marR="0" rtl="0" algn="l">
              <a:spcBef>
                <a:spcPts val="0"/>
              </a:spcBef>
              <a:buSzPct val="25000"/>
              <a:buNone/>
            </a:pPr>
            <a:r>
              <a:rPr b="1" baseline="0" i="0" lang="en-US" sz="1800" u="none" cap="none" strike="noStrike">
                <a:solidFill>
                  <a:schemeClr val="dk1"/>
                </a:solidFill>
                <a:latin typeface="Calibri"/>
                <a:ea typeface="Calibri"/>
                <a:cs typeface="Calibri"/>
                <a:sym typeface="Calibri"/>
              </a:rPr>
              <a:t>cost effective</a:t>
            </a:r>
          </a:p>
        </p:txBody>
      </p:sp>
      <p:sp>
        <p:nvSpPr>
          <p:cNvPr id="279" name="Shape 279"/>
          <p:cNvSpPr/>
          <p:nvPr/>
        </p:nvSpPr>
        <p:spPr>
          <a:xfrm>
            <a:off x="3997642" y="1397638"/>
            <a:ext cx="1219199" cy="1477328"/>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1" baseline="0" i="0" sz="18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1" baseline="0" i="0" lang="en-US" sz="1800" u="none" cap="none" strike="noStrike">
                <a:solidFill>
                  <a:schemeClr val="dk1"/>
                </a:solidFill>
                <a:latin typeface="Calibri"/>
                <a:ea typeface="Calibri"/>
                <a:cs typeface="Calibri"/>
                <a:sym typeface="Calibri"/>
              </a:rPr>
              <a:t>Aesthetic </a:t>
            </a:r>
          </a:p>
          <a:p>
            <a:pPr indent="0" lvl="0" marL="0" marR="0" rtl="0" algn="l">
              <a:spcBef>
                <a:spcPts val="0"/>
              </a:spcBef>
              <a:buSzPct val="25000"/>
              <a:buNone/>
            </a:pPr>
            <a:r>
              <a:rPr b="1" baseline="0" i="0" lang="en-US" sz="1800" u="none" cap="none" strike="noStrike">
                <a:solidFill>
                  <a:schemeClr val="dk1"/>
                </a:solidFill>
                <a:latin typeface="Calibri"/>
                <a:ea typeface="Calibri"/>
                <a:cs typeface="Calibri"/>
                <a:sym typeface="Calibri"/>
              </a:rPr>
              <a:t>appeal of </a:t>
            </a:r>
          </a:p>
          <a:p>
            <a:pPr indent="0" lvl="0" marL="0" marR="0" rtl="0" algn="l">
              <a:spcBef>
                <a:spcPts val="0"/>
              </a:spcBef>
              <a:buSzPct val="25000"/>
              <a:buNone/>
            </a:pPr>
            <a:r>
              <a:rPr b="1" baseline="0" i="0" lang="en-US" sz="1800" u="none" cap="none" strike="noStrike">
                <a:solidFill>
                  <a:schemeClr val="dk1"/>
                </a:solidFill>
                <a:latin typeface="Calibri"/>
                <a:ea typeface="Calibri"/>
                <a:cs typeface="Calibri"/>
                <a:sym typeface="Calibri"/>
              </a:rPr>
              <a:t>trendy </a:t>
            </a:r>
          </a:p>
          <a:p>
            <a:pPr indent="0" lvl="0" marL="0" marR="0" rtl="0" algn="l">
              <a:spcBef>
                <a:spcPts val="0"/>
              </a:spcBef>
              <a:buSzPct val="25000"/>
              <a:buNone/>
            </a:pPr>
            <a:r>
              <a:rPr b="1" baseline="0" i="0" lang="en-US" sz="1800" u="none" cap="none" strike="noStrike">
                <a:solidFill>
                  <a:schemeClr val="dk1"/>
                </a:solidFill>
                <a:latin typeface="Calibri"/>
                <a:ea typeface="Calibri"/>
                <a:cs typeface="Calibri"/>
                <a:sym typeface="Calibri"/>
              </a:rPr>
              <a:t>fashions</a:t>
            </a:r>
          </a:p>
        </p:txBody>
      </p:sp>
      <p:sp>
        <p:nvSpPr>
          <p:cNvPr id="280" name="Shape 280"/>
          <p:cNvSpPr/>
          <p:nvPr/>
        </p:nvSpPr>
        <p:spPr>
          <a:xfrm>
            <a:off x="3997642" y="3656885"/>
            <a:ext cx="1429722" cy="1754325"/>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1" baseline="0" i="0" sz="18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1" baseline="0" i="0" lang="en-US" sz="1800" u="none" cap="none" strike="noStrike">
                <a:solidFill>
                  <a:schemeClr val="dk1"/>
                </a:solidFill>
                <a:latin typeface="Calibri"/>
                <a:ea typeface="Calibri"/>
                <a:cs typeface="Calibri"/>
                <a:sym typeface="Calibri"/>
              </a:rPr>
              <a:t>Must be </a:t>
            </a:r>
          </a:p>
          <a:p>
            <a:pPr indent="0" lvl="0" marL="0" marR="0" rtl="0" algn="l">
              <a:spcBef>
                <a:spcPts val="0"/>
              </a:spcBef>
              <a:buSzPct val="25000"/>
              <a:buNone/>
            </a:pPr>
            <a:r>
              <a:rPr b="1" baseline="0" i="0" lang="en-US" sz="1800" u="none" cap="none" strike="noStrike">
                <a:solidFill>
                  <a:schemeClr val="dk1"/>
                </a:solidFill>
                <a:latin typeface="Calibri"/>
                <a:ea typeface="Calibri"/>
                <a:cs typeface="Calibri"/>
                <a:sym typeface="Calibri"/>
              </a:rPr>
              <a:t>Integrated</a:t>
            </a:r>
          </a:p>
          <a:p>
            <a:pPr indent="0" lvl="0" marL="0" marR="0" rtl="0" algn="l">
              <a:spcBef>
                <a:spcPts val="0"/>
              </a:spcBef>
              <a:buSzPct val="25000"/>
              <a:buNone/>
            </a:pPr>
            <a:r>
              <a:rPr b="1" baseline="0" i="0" lang="en-US" sz="1800" u="none" cap="none" strike="noStrike">
                <a:solidFill>
                  <a:schemeClr val="dk1"/>
                </a:solidFill>
                <a:latin typeface="Calibri"/>
                <a:ea typeface="Calibri"/>
                <a:cs typeface="Calibri"/>
                <a:sym typeface="Calibri"/>
              </a:rPr>
              <a:t>Into the users </a:t>
            </a:r>
          </a:p>
          <a:p>
            <a:pPr indent="0" lvl="0" marL="0" marR="0" rtl="0" algn="l">
              <a:spcBef>
                <a:spcPts val="0"/>
              </a:spcBef>
              <a:buSzPct val="25000"/>
              <a:buNone/>
            </a:pPr>
            <a:r>
              <a:rPr b="1" baseline="0" i="0" lang="en-US" sz="1800" u="none" cap="none" strike="noStrike">
                <a:solidFill>
                  <a:schemeClr val="dk1"/>
                </a:solidFill>
                <a:latin typeface="Calibri"/>
                <a:ea typeface="Calibri"/>
                <a:cs typeface="Calibri"/>
                <a:sym typeface="Calibri"/>
              </a:rPr>
              <a:t>daily life</a:t>
            </a:r>
          </a:p>
        </p:txBody>
      </p:sp>
      <p:sp>
        <p:nvSpPr>
          <p:cNvPr id="281" name="Shape 281"/>
          <p:cNvSpPr/>
          <p:nvPr/>
        </p:nvSpPr>
        <p:spPr>
          <a:xfrm>
            <a:off x="1320629" y="186147"/>
            <a:ext cx="10446028"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2400" u="none" cap="none" strike="noStrike">
                <a:solidFill>
                  <a:srgbClr val="00B050"/>
                </a:solidFill>
                <a:latin typeface="Calibri"/>
                <a:ea typeface="Calibri"/>
                <a:cs typeface="Calibri"/>
                <a:sym typeface="Calibri"/>
              </a:rPr>
              <a:t>4) How Wearable is different from other verticals of IoT and the next Big Thing!! </a:t>
            </a:r>
          </a:p>
          <a:p>
            <a:pPr indent="0" lvl="0" marL="0" marR="0" rtl="0" algn="l">
              <a:spcBef>
                <a:spcPts val="0"/>
              </a:spcBef>
              <a:buNone/>
            </a:pPr>
            <a:r>
              <a:t/>
            </a:r>
            <a:endParaRPr b="1" baseline="0" i="0" sz="2400" u="none" cap="none" strike="noStrike">
              <a:solidFill>
                <a:srgbClr val="00B050"/>
              </a:solidFill>
              <a:latin typeface="Calibri"/>
              <a:ea typeface="Calibri"/>
              <a:cs typeface="Calibri"/>
              <a:sym typeface="Calibri"/>
            </a:endParaRPr>
          </a:p>
        </p:txBody>
      </p:sp>
      <p:grpSp>
        <p:nvGrpSpPr>
          <p:cNvPr id="282" name="Shape 282"/>
          <p:cNvGrpSpPr/>
          <p:nvPr/>
        </p:nvGrpSpPr>
        <p:grpSpPr>
          <a:xfrm>
            <a:off x="5514230" y="1071128"/>
            <a:ext cx="6722219" cy="5479349"/>
            <a:chOff x="5514230" y="1071128"/>
            <a:chExt cx="6722219" cy="5479349"/>
          </a:xfrm>
        </p:grpSpPr>
        <p:sp>
          <p:nvSpPr>
            <p:cNvPr id="283" name="Shape 283"/>
            <p:cNvSpPr/>
            <p:nvPr/>
          </p:nvSpPr>
          <p:spPr>
            <a:xfrm>
              <a:off x="5904014" y="5030787"/>
              <a:ext cx="1709437" cy="1519690"/>
            </a:xfrm>
            <a:prstGeom prst="roundRect">
              <a:avLst>
                <a:gd fmla="val 16667" name="adj"/>
              </a:avLst>
            </a:prstGeom>
            <a:solidFill>
              <a:srgbClr val="FFD25C"/>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grpSp>
          <p:nvGrpSpPr>
            <p:cNvPr id="284" name="Shape 284"/>
            <p:cNvGrpSpPr/>
            <p:nvPr/>
          </p:nvGrpSpPr>
          <p:grpSpPr>
            <a:xfrm>
              <a:off x="10083694" y="5030787"/>
              <a:ext cx="1709437" cy="1519690"/>
              <a:chOff x="9258777" y="1095513"/>
              <a:chExt cx="1709437" cy="1519690"/>
            </a:xfrm>
          </p:grpSpPr>
          <p:sp>
            <p:nvSpPr>
              <p:cNvPr id="285" name="Shape 285"/>
              <p:cNvSpPr/>
              <p:nvPr/>
            </p:nvSpPr>
            <p:spPr>
              <a:xfrm>
                <a:off x="9258777" y="1095513"/>
                <a:ext cx="1709437" cy="1519690"/>
              </a:xfrm>
              <a:prstGeom prst="roundRect">
                <a:avLst>
                  <a:gd fmla="val 16667" name="adj"/>
                </a:avLst>
              </a:prstGeom>
              <a:solidFill>
                <a:srgbClr val="FFD966"/>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286" name="Shape 286"/>
              <p:cNvSpPr/>
              <p:nvPr/>
            </p:nvSpPr>
            <p:spPr>
              <a:xfrm>
                <a:off x="9431110" y="1164250"/>
                <a:ext cx="184730" cy="338554"/>
              </a:xfrm>
              <a:prstGeom prst="rect">
                <a:avLst/>
              </a:prstGeom>
              <a:solidFill>
                <a:srgbClr val="FFD966"/>
              </a:solidFill>
              <a:ln>
                <a:noFill/>
              </a:ln>
            </p:spPr>
            <p:txBody>
              <a:bodyPr anchorCtr="0" anchor="t" bIns="45700" lIns="91425" rIns="91425" tIns="45700">
                <a:noAutofit/>
              </a:bodyPr>
              <a:lstStyle/>
              <a:p>
                <a:pPr indent="0" lvl="0" marL="0" marR="0" rtl="0" algn="l">
                  <a:spcBef>
                    <a:spcPts val="0"/>
                  </a:spcBef>
                  <a:buNone/>
                </a:pPr>
                <a:r>
                  <a:t/>
                </a:r>
                <a:endParaRPr b="1" baseline="0" i="0" sz="1600" u="none" cap="none" strike="noStrike">
                  <a:solidFill>
                    <a:schemeClr val="dk1"/>
                  </a:solidFill>
                  <a:latin typeface="Calibri"/>
                  <a:ea typeface="Calibri"/>
                  <a:cs typeface="Calibri"/>
                  <a:sym typeface="Calibri"/>
                </a:endParaRPr>
              </a:p>
            </p:txBody>
          </p:sp>
        </p:grpSp>
        <p:sp>
          <p:nvSpPr>
            <p:cNvPr id="287" name="Shape 287"/>
            <p:cNvSpPr/>
            <p:nvPr/>
          </p:nvSpPr>
          <p:spPr>
            <a:xfrm>
              <a:off x="10336468" y="2838975"/>
              <a:ext cx="1709437" cy="1519690"/>
            </a:xfrm>
            <a:prstGeom prst="roundRect">
              <a:avLst>
                <a:gd fmla="val 16667" name="adj"/>
              </a:avLst>
            </a:prstGeom>
            <a:solidFill>
              <a:srgbClr val="FFD25C"/>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grpSp>
          <p:nvGrpSpPr>
            <p:cNvPr id="288" name="Shape 288"/>
            <p:cNvGrpSpPr/>
            <p:nvPr/>
          </p:nvGrpSpPr>
          <p:grpSpPr>
            <a:xfrm>
              <a:off x="8803462" y="1071128"/>
              <a:ext cx="1709437" cy="1519690"/>
              <a:chOff x="9258777" y="1095513"/>
              <a:chExt cx="1709437" cy="1519690"/>
            </a:xfrm>
          </p:grpSpPr>
          <p:sp>
            <p:nvSpPr>
              <p:cNvPr id="289" name="Shape 289"/>
              <p:cNvSpPr/>
              <p:nvPr/>
            </p:nvSpPr>
            <p:spPr>
              <a:xfrm>
                <a:off x="9258777" y="1095513"/>
                <a:ext cx="1709437" cy="1519690"/>
              </a:xfrm>
              <a:prstGeom prst="roundRect">
                <a:avLst>
                  <a:gd fmla="val 16667" name="adj"/>
                </a:avLst>
              </a:prstGeom>
              <a:solidFill>
                <a:srgbClr val="FFD966"/>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290" name="Shape 290"/>
              <p:cNvSpPr/>
              <p:nvPr/>
            </p:nvSpPr>
            <p:spPr>
              <a:xfrm>
                <a:off x="9431110" y="1164250"/>
                <a:ext cx="1455462" cy="830996"/>
              </a:xfrm>
              <a:prstGeom prst="rect">
                <a:avLst/>
              </a:prstGeom>
              <a:solidFill>
                <a:srgbClr val="FFD966"/>
              </a:solidFill>
              <a:ln>
                <a:noFill/>
              </a:ln>
            </p:spPr>
            <p:txBody>
              <a:bodyPr anchorCtr="0" anchor="t" bIns="45700" lIns="91425" rIns="91425" tIns="45700">
                <a:noAutofit/>
              </a:bodyPr>
              <a:lstStyle/>
              <a:p>
                <a:pPr indent="0" lvl="0" marL="0" marR="0" rtl="0" algn="l">
                  <a:spcBef>
                    <a:spcPts val="0"/>
                  </a:spcBef>
                  <a:buSzPct val="25000"/>
                  <a:buNone/>
                </a:pPr>
                <a:r>
                  <a:rPr b="1" baseline="0" i="0" lang="en-US" sz="1600" u="none" cap="none" strike="noStrike">
                    <a:solidFill>
                      <a:schemeClr val="dk1"/>
                    </a:solidFill>
                    <a:latin typeface="Calibri"/>
                    <a:ea typeface="Calibri"/>
                    <a:cs typeface="Calibri"/>
                    <a:sym typeface="Calibri"/>
                  </a:rPr>
                  <a:t>Hands free , </a:t>
                </a:r>
              </a:p>
              <a:p>
                <a:pPr indent="0" lvl="0" marL="0" marR="0" rtl="0" algn="l">
                  <a:spcBef>
                    <a:spcPts val="0"/>
                  </a:spcBef>
                  <a:buSzPct val="25000"/>
                  <a:buNone/>
                </a:pPr>
                <a:r>
                  <a:rPr b="1" baseline="0" i="0" lang="en-US" sz="1600" u="none" cap="none" strike="noStrike">
                    <a:solidFill>
                      <a:schemeClr val="dk1"/>
                    </a:solidFill>
                    <a:latin typeface="Calibri"/>
                    <a:ea typeface="Calibri"/>
                    <a:cs typeface="Calibri"/>
                    <a:sym typeface="Calibri"/>
                  </a:rPr>
                  <a:t>less distraction</a:t>
                </a:r>
              </a:p>
              <a:p>
                <a:pPr indent="0" lvl="0" marL="0" marR="0" rtl="0" algn="l">
                  <a:spcBef>
                    <a:spcPts val="0"/>
                  </a:spcBef>
                  <a:buNone/>
                </a:pPr>
                <a:r>
                  <a:t/>
                </a:r>
                <a:endParaRPr b="1" baseline="0" i="0" sz="1600" u="none" cap="none" strike="noStrike">
                  <a:solidFill>
                    <a:schemeClr val="dk1"/>
                  </a:solidFill>
                  <a:latin typeface="Calibri"/>
                  <a:ea typeface="Calibri"/>
                  <a:cs typeface="Calibri"/>
                  <a:sym typeface="Calibri"/>
                </a:endParaRPr>
              </a:p>
            </p:txBody>
          </p:sp>
        </p:grpSp>
        <p:sp>
          <p:nvSpPr>
            <p:cNvPr id="291" name="Shape 291"/>
            <p:cNvSpPr/>
            <p:nvPr/>
          </p:nvSpPr>
          <p:spPr>
            <a:xfrm>
              <a:off x="10592328" y="2974318"/>
              <a:ext cx="1052724"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1600" u="none" cap="none" strike="noStrike">
                  <a:solidFill>
                    <a:schemeClr val="dk1"/>
                  </a:solidFill>
                  <a:latin typeface="Calibri"/>
                  <a:ea typeface="Calibri"/>
                  <a:cs typeface="Calibri"/>
                  <a:sym typeface="Calibri"/>
                </a:rPr>
                <a:t>Always on</a:t>
              </a:r>
            </a:p>
          </p:txBody>
        </p:sp>
        <p:sp>
          <p:nvSpPr>
            <p:cNvPr id="292" name="Shape 292"/>
            <p:cNvSpPr/>
            <p:nvPr/>
          </p:nvSpPr>
          <p:spPr>
            <a:xfrm>
              <a:off x="10310235" y="5044091"/>
              <a:ext cx="1334816" cy="58477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1600" u="none" cap="none" strike="noStrike">
                  <a:solidFill>
                    <a:schemeClr val="dk1"/>
                  </a:solidFill>
                  <a:latin typeface="Calibri"/>
                  <a:ea typeface="Calibri"/>
                  <a:cs typeface="Calibri"/>
                  <a:sym typeface="Calibri"/>
                </a:rPr>
                <a:t>Environment</a:t>
              </a:r>
            </a:p>
            <a:p>
              <a:pPr indent="0" lvl="0" marL="0" marR="0" rtl="0" algn="l">
                <a:spcBef>
                  <a:spcPts val="0"/>
                </a:spcBef>
                <a:buSzPct val="25000"/>
                <a:buNone/>
              </a:pPr>
              <a:r>
                <a:rPr b="1" baseline="0" i="0" lang="en-US" sz="1600" u="none" cap="none" strike="noStrike">
                  <a:solidFill>
                    <a:schemeClr val="dk1"/>
                  </a:solidFill>
                  <a:latin typeface="Calibri"/>
                  <a:ea typeface="Calibri"/>
                  <a:cs typeface="Calibri"/>
                  <a:sym typeface="Calibri"/>
                </a:rPr>
                <a:t>Aware</a:t>
              </a:r>
            </a:p>
          </p:txBody>
        </p:sp>
        <p:sp>
          <p:nvSpPr>
            <p:cNvPr id="293" name="Shape 293"/>
            <p:cNvSpPr/>
            <p:nvPr/>
          </p:nvSpPr>
          <p:spPr>
            <a:xfrm>
              <a:off x="5995705" y="5289751"/>
              <a:ext cx="1095877"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1600" u="none" cap="none" strike="noStrike">
                  <a:solidFill>
                    <a:schemeClr val="dk1"/>
                  </a:solidFill>
                  <a:latin typeface="Calibri"/>
                  <a:ea typeface="Calibri"/>
                  <a:cs typeface="Calibri"/>
                  <a:sym typeface="Calibri"/>
                </a:rPr>
                <a:t>Connected</a:t>
              </a:r>
            </a:p>
          </p:txBody>
        </p:sp>
        <p:sp>
          <p:nvSpPr>
            <p:cNvPr id="294" name="Shape 294"/>
            <p:cNvSpPr/>
            <p:nvPr/>
          </p:nvSpPr>
          <p:spPr>
            <a:xfrm>
              <a:off x="5986296" y="5847235"/>
              <a:ext cx="1842962" cy="685187"/>
            </a:xfrm>
            <a:prstGeom prst="rect">
              <a:avLst/>
            </a:prstGeom>
            <a:noFill/>
            <a:ln>
              <a:noFill/>
            </a:ln>
          </p:spPr>
          <p:txBody>
            <a:bodyPr anchorCtr="0" anchor="t" bIns="45700" lIns="91425" rIns="91425" tIns="45700">
              <a:noAutofit/>
            </a:bodyPr>
            <a:lstStyle/>
            <a:p>
              <a:pPr indent="0" lvl="0" marL="0" marR="0" rtl="0" algn="l">
                <a:lnSpc>
                  <a:spcPct val="107000"/>
                </a:lnSpc>
                <a:spcBef>
                  <a:spcPts val="0"/>
                </a:spcBef>
                <a:buSzPct val="25000"/>
                <a:buNone/>
              </a:pPr>
              <a:r>
                <a:rPr b="0" baseline="0" i="0" lang="en-US" sz="1200" u="none" cap="none" strike="noStrike">
                  <a:solidFill>
                    <a:schemeClr val="dk1"/>
                  </a:solidFill>
                  <a:latin typeface="Calibri"/>
                  <a:ea typeface="Calibri"/>
                  <a:cs typeface="Calibri"/>
                  <a:sym typeface="Calibri"/>
                </a:rPr>
                <a:t>.Voice/Gesture Control</a:t>
              </a:r>
            </a:p>
            <a:p>
              <a:pPr indent="0" lvl="0" marL="0" marR="0" rtl="0" algn="l">
                <a:lnSpc>
                  <a:spcPct val="107000"/>
                </a:lnSpc>
                <a:spcBef>
                  <a:spcPts val="0"/>
                </a:spcBef>
                <a:buSzPct val="25000"/>
                <a:buNone/>
              </a:pPr>
              <a:r>
                <a:rPr b="0" baseline="0" i="0" lang="en-US" sz="1200" u="none" cap="none" strike="noStrike">
                  <a:solidFill>
                    <a:schemeClr val="dk1"/>
                  </a:solidFill>
                  <a:latin typeface="Calibri"/>
                  <a:ea typeface="Calibri"/>
                  <a:cs typeface="Calibri"/>
                  <a:sym typeface="Calibri"/>
                </a:rPr>
                <a:t>Less distracting while </a:t>
              </a:r>
            </a:p>
            <a:p>
              <a:pPr indent="0" lvl="0" marL="0" marR="0" rtl="0" algn="l">
                <a:lnSpc>
                  <a:spcPct val="107000"/>
                </a:lnSpc>
                <a:spcBef>
                  <a:spcPts val="0"/>
                </a:spcBef>
                <a:buSzPct val="25000"/>
                <a:buNone/>
              </a:pPr>
              <a:r>
                <a:rPr b="0" baseline="0" i="0" lang="en-US" sz="1200" u="none" cap="none" strike="noStrike">
                  <a:solidFill>
                    <a:schemeClr val="dk1"/>
                  </a:solidFill>
                  <a:latin typeface="Calibri"/>
                  <a:ea typeface="Calibri"/>
                  <a:cs typeface="Calibri"/>
                  <a:sym typeface="Calibri"/>
                </a:rPr>
                <a:t>receiving alerts</a:t>
              </a:r>
            </a:p>
          </p:txBody>
        </p:sp>
        <p:sp>
          <p:nvSpPr>
            <p:cNvPr id="295" name="Shape 295"/>
            <p:cNvSpPr/>
            <p:nvPr/>
          </p:nvSpPr>
          <p:spPr>
            <a:xfrm>
              <a:off x="10787917" y="3235191"/>
              <a:ext cx="1162514" cy="1080424"/>
            </a:xfrm>
            <a:prstGeom prst="rect">
              <a:avLst/>
            </a:prstGeom>
            <a:noFill/>
            <a:ln>
              <a:noFill/>
            </a:ln>
          </p:spPr>
          <p:txBody>
            <a:bodyPr anchorCtr="0" anchor="t" bIns="45700" lIns="91425" rIns="91425" tIns="45700">
              <a:noAutofit/>
            </a:bodyPr>
            <a:lstStyle/>
            <a:p>
              <a:pPr indent="0" lvl="0" marL="0" marR="0" rtl="0" algn="l">
                <a:lnSpc>
                  <a:spcPct val="107000"/>
                </a:lnSpc>
                <a:spcBef>
                  <a:spcPts val="0"/>
                </a:spcBef>
                <a:buSzPct val="25000"/>
                <a:buNone/>
              </a:pPr>
              <a:r>
                <a:rPr b="0" baseline="0" i="0" lang="en-US" sz="1200" u="none" cap="none" strike="noStrike">
                  <a:solidFill>
                    <a:schemeClr val="dk1"/>
                  </a:solidFill>
                  <a:latin typeface="Calibri"/>
                  <a:ea typeface="Calibri"/>
                  <a:cs typeface="Calibri"/>
                  <a:sym typeface="Calibri"/>
                </a:rPr>
                <a:t>Low power </a:t>
              </a:r>
            </a:p>
            <a:p>
              <a:pPr indent="0" lvl="0" marL="0" marR="0" rtl="0" algn="l">
                <a:lnSpc>
                  <a:spcPct val="107000"/>
                </a:lnSpc>
                <a:spcBef>
                  <a:spcPts val="0"/>
                </a:spcBef>
                <a:buSzPct val="25000"/>
                <a:buNone/>
              </a:pPr>
              <a:r>
                <a:rPr b="0" baseline="0" i="0" lang="en-US" sz="1200" u="none" cap="none" strike="noStrike">
                  <a:solidFill>
                    <a:schemeClr val="dk1"/>
                  </a:solidFill>
                  <a:latin typeface="Calibri"/>
                  <a:ea typeface="Calibri"/>
                  <a:cs typeface="Calibri"/>
                  <a:sym typeface="Calibri"/>
                </a:rPr>
                <a:t>consumption</a:t>
              </a:r>
            </a:p>
            <a:p>
              <a:pPr indent="0" lvl="0" marL="0" marR="0" rtl="0" algn="l">
                <a:lnSpc>
                  <a:spcPct val="107000"/>
                </a:lnSpc>
                <a:spcBef>
                  <a:spcPts val="0"/>
                </a:spcBef>
                <a:buSzPct val="25000"/>
                <a:buNone/>
              </a:pPr>
              <a:r>
                <a:rPr b="0" baseline="0" i="0" lang="en-US" sz="1200" u="none" cap="none" strike="noStrike">
                  <a:solidFill>
                    <a:schemeClr val="dk1"/>
                  </a:solidFill>
                  <a:latin typeface="Calibri"/>
                  <a:ea typeface="Calibri"/>
                  <a:cs typeface="Calibri"/>
                  <a:sym typeface="Calibri"/>
                </a:rPr>
                <a:t>Instant Wake</a:t>
              </a:r>
            </a:p>
            <a:p>
              <a:pPr indent="0" lvl="0" marL="0" marR="0" rtl="0" algn="l">
                <a:lnSpc>
                  <a:spcPct val="107000"/>
                </a:lnSpc>
                <a:spcBef>
                  <a:spcPts val="0"/>
                </a:spcBef>
                <a:buSzPct val="25000"/>
                <a:buNone/>
              </a:pPr>
              <a:r>
                <a:rPr b="0" baseline="0" i="0" lang="en-US" sz="1200" u="none" cap="none" strike="noStrike">
                  <a:solidFill>
                    <a:schemeClr val="dk1"/>
                  </a:solidFill>
                  <a:latin typeface="Calibri"/>
                  <a:ea typeface="Calibri"/>
                  <a:cs typeface="Calibri"/>
                  <a:sym typeface="Calibri"/>
                </a:rPr>
                <a:t>Background </a:t>
              </a:r>
            </a:p>
            <a:p>
              <a:pPr indent="0" lvl="0" marL="0" marR="0" rtl="0" algn="l">
                <a:lnSpc>
                  <a:spcPct val="107000"/>
                </a:lnSpc>
                <a:spcBef>
                  <a:spcPts val="0"/>
                </a:spcBef>
                <a:buSzPct val="25000"/>
                <a:buNone/>
              </a:pPr>
              <a:r>
                <a:rPr b="0" baseline="0" i="0" lang="en-US" sz="1200" u="none" cap="none" strike="noStrike">
                  <a:solidFill>
                    <a:schemeClr val="dk1"/>
                  </a:solidFill>
                  <a:latin typeface="Calibri"/>
                  <a:ea typeface="Calibri"/>
                  <a:cs typeface="Calibri"/>
                  <a:sym typeface="Calibri"/>
                </a:rPr>
                <a:t>Sensing</a:t>
              </a:r>
            </a:p>
          </p:txBody>
        </p:sp>
        <p:sp>
          <p:nvSpPr>
            <p:cNvPr id="296" name="Shape 296"/>
            <p:cNvSpPr/>
            <p:nvPr/>
          </p:nvSpPr>
          <p:spPr>
            <a:xfrm>
              <a:off x="10065514" y="5642169"/>
              <a:ext cx="2170935" cy="685187"/>
            </a:xfrm>
            <a:prstGeom prst="rect">
              <a:avLst/>
            </a:prstGeom>
            <a:noFill/>
            <a:ln>
              <a:noFill/>
            </a:ln>
          </p:spPr>
          <p:txBody>
            <a:bodyPr anchorCtr="0" anchor="t" bIns="45700" lIns="91425" rIns="91425" tIns="45700">
              <a:noAutofit/>
            </a:bodyPr>
            <a:lstStyle/>
            <a:p>
              <a:pPr indent="0" lvl="0" marL="0" marR="0" rtl="0" algn="l">
                <a:lnSpc>
                  <a:spcPct val="107000"/>
                </a:lnSpc>
                <a:spcBef>
                  <a:spcPts val="0"/>
                </a:spcBef>
                <a:buSzPct val="25000"/>
                <a:buNone/>
              </a:pPr>
              <a:r>
                <a:rPr b="0" baseline="0" i="0" lang="en-US" sz="1200" u="none" cap="none" strike="noStrike">
                  <a:solidFill>
                    <a:schemeClr val="dk1"/>
                  </a:solidFill>
                  <a:latin typeface="Calibri"/>
                  <a:ea typeface="Calibri"/>
                  <a:cs typeface="Calibri"/>
                  <a:sym typeface="Calibri"/>
                </a:rPr>
                <a:t>GPS Microphone</a:t>
              </a:r>
            </a:p>
            <a:p>
              <a:pPr indent="0" lvl="0" marL="0" marR="0" rtl="0" algn="l">
                <a:lnSpc>
                  <a:spcPct val="107000"/>
                </a:lnSpc>
                <a:spcBef>
                  <a:spcPts val="0"/>
                </a:spcBef>
                <a:buSzPct val="25000"/>
                <a:buNone/>
              </a:pPr>
              <a:r>
                <a:rPr b="0" baseline="0" i="0" lang="en-US" sz="1200" u="none" cap="none" strike="noStrike">
                  <a:solidFill>
                    <a:schemeClr val="dk1"/>
                  </a:solidFill>
                  <a:latin typeface="Calibri"/>
                  <a:ea typeface="Calibri"/>
                  <a:cs typeface="Calibri"/>
                  <a:sym typeface="Calibri"/>
                </a:rPr>
                <a:t>Camera  Accelerometer</a:t>
              </a:r>
            </a:p>
            <a:p>
              <a:pPr indent="0" lvl="0" marL="0" marR="0" rtl="0" algn="l">
                <a:lnSpc>
                  <a:spcPct val="107000"/>
                </a:lnSpc>
                <a:spcBef>
                  <a:spcPts val="0"/>
                </a:spcBef>
                <a:buSzPct val="25000"/>
                <a:buNone/>
              </a:pPr>
              <a:r>
                <a:rPr b="0" baseline="0" i="0" lang="en-US" sz="1200" u="none" cap="none" strike="noStrike">
                  <a:solidFill>
                    <a:schemeClr val="dk1"/>
                  </a:solidFill>
                  <a:latin typeface="Calibri"/>
                  <a:ea typeface="Calibri"/>
                  <a:cs typeface="Calibri"/>
                  <a:sym typeface="Calibri"/>
                </a:rPr>
                <a:t>Compass Other sensors</a:t>
              </a:r>
            </a:p>
          </p:txBody>
        </p:sp>
        <p:grpSp>
          <p:nvGrpSpPr>
            <p:cNvPr id="297" name="Shape 297"/>
            <p:cNvGrpSpPr/>
            <p:nvPr/>
          </p:nvGrpSpPr>
          <p:grpSpPr>
            <a:xfrm>
              <a:off x="5514230" y="2263809"/>
              <a:ext cx="1709437" cy="1519690"/>
              <a:chOff x="5514230" y="2263809"/>
              <a:chExt cx="1709437" cy="1519690"/>
            </a:xfrm>
          </p:grpSpPr>
          <p:sp>
            <p:nvSpPr>
              <p:cNvPr id="298" name="Shape 298"/>
              <p:cNvSpPr/>
              <p:nvPr/>
            </p:nvSpPr>
            <p:spPr>
              <a:xfrm>
                <a:off x="5514230" y="2263809"/>
                <a:ext cx="1709437" cy="1519690"/>
              </a:xfrm>
              <a:prstGeom prst="roundRect">
                <a:avLst>
                  <a:gd fmla="val 16667" name="adj"/>
                </a:avLst>
              </a:prstGeom>
              <a:solidFill>
                <a:srgbClr val="FFD25C"/>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299" name="Shape 299"/>
              <p:cNvSpPr/>
              <p:nvPr/>
            </p:nvSpPr>
            <p:spPr>
              <a:xfrm>
                <a:off x="5681660" y="2326394"/>
                <a:ext cx="1514775" cy="58477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1600" u="none" cap="none" strike="noStrike">
                    <a:solidFill>
                      <a:schemeClr val="dk1"/>
                    </a:solidFill>
                    <a:latin typeface="Calibri"/>
                    <a:ea typeface="Calibri"/>
                    <a:cs typeface="Calibri"/>
                    <a:sym typeface="Calibri"/>
                  </a:rPr>
                  <a:t>Development Platform</a:t>
                </a:r>
              </a:p>
            </p:txBody>
          </p:sp>
          <p:sp>
            <p:nvSpPr>
              <p:cNvPr id="300" name="Shape 300"/>
              <p:cNvSpPr/>
              <p:nvPr/>
            </p:nvSpPr>
            <p:spPr>
              <a:xfrm>
                <a:off x="5681660" y="2896858"/>
                <a:ext cx="1400240" cy="783868"/>
              </a:xfrm>
              <a:prstGeom prst="rect">
                <a:avLst/>
              </a:prstGeom>
              <a:noFill/>
              <a:ln>
                <a:noFill/>
              </a:ln>
            </p:spPr>
            <p:txBody>
              <a:bodyPr anchorCtr="0" anchor="t" bIns="45700" lIns="91425" rIns="91425" tIns="45700">
                <a:noAutofit/>
              </a:bodyPr>
              <a:lstStyle/>
              <a:p>
                <a:pPr indent="0" lvl="0" marL="0" marR="0" rtl="0" algn="l">
                  <a:lnSpc>
                    <a:spcPct val="107000"/>
                  </a:lnSpc>
                  <a:spcBef>
                    <a:spcPts val="0"/>
                  </a:spcBef>
                  <a:buSzPct val="25000"/>
                  <a:buNone/>
                </a:pPr>
                <a:r>
                  <a:rPr b="0" baseline="0" i="0" lang="en-US" sz="1400" u="none" cap="none" strike="noStrike">
                    <a:solidFill>
                      <a:srgbClr val="0C0C0C"/>
                    </a:solidFill>
                    <a:latin typeface="Calibri"/>
                    <a:ea typeface="Calibri"/>
                    <a:cs typeface="Calibri"/>
                    <a:sym typeface="Calibri"/>
                  </a:rPr>
                  <a:t>3</a:t>
                </a:r>
                <a:r>
                  <a:rPr b="0" baseline="30000" i="0" lang="en-US" sz="1400" u="none" cap="none" strike="noStrike">
                    <a:solidFill>
                      <a:srgbClr val="0C0C0C"/>
                    </a:solidFill>
                    <a:latin typeface="Calibri"/>
                    <a:ea typeface="Calibri"/>
                    <a:cs typeface="Calibri"/>
                    <a:sym typeface="Calibri"/>
                  </a:rPr>
                  <a:t>rd</a:t>
                </a:r>
                <a:r>
                  <a:rPr b="0" baseline="0" i="0" lang="en-US" sz="1400" u="none" cap="none" strike="noStrike">
                    <a:solidFill>
                      <a:srgbClr val="0C0C0C"/>
                    </a:solidFill>
                    <a:latin typeface="Calibri"/>
                    <a:ea typeface="Calibri"/>
                    <a:cs typeface="Calibri"/>
                    <a:sym typeface="Calibri"/>
                  </a:rPr>
                  <a:t> Party Apps</a:t>
                </a:r>
              </a:p>
              <a:p>
                <a:pPr indent="0" lvl="0" marL="0" marR="0" rtl="0" algn="l">
                  <a:lnSpc>
                    <a:spcPct val="107000"/>
                  </a:lnSpc>
                  <a:spcBef>
                    <a:spcPts val="0"/>
                  </a:spcBef>
                  <a:buSzPct val="25000"/>
                  <a:buNone/>
                </a:pPr>
                <a:r>
                  <a:rPr b="0" baseline="0" i="0" lang="en-US" sz="1400" u="none" cap="none" strike="noStrike">
                    <a:solidFill>
                      <a:srgbClr val="0C0C0C"/>
                    </a:solidFill>
                    <a:latin typeface="Calibri"/>
                    <a:ea typeface="Calibri"/>
                    <a:cs typeface="Calibri"/>
                    <a:sym typeface="Calibri"/>
                  </a:rPr>
                  <a:t>Accessories</a:t>
                </a:r>
              </a:p>
              <a:p>
                <a:pPr indent="0" lvl="0" marL="0" marR="0" rtl="0" algn="l">
                  <a:lnSpc>
                    <a:spcPct val="107000"/>
                  </a:lnSpc>
                  <a:spcBef>
                    <a:spcPts val="0"/>
                  </a:spcBef>
                  <a:buSzPct val="25000"/>
                  <a:buNone/>
                </a:pPr>
                <a:r>
                  <a:rPr b="0" baseline="0" i="0" lang="en-US" sz="1400" u="none" cap="none" strike="noStrike">
                    <a:solidFill>
                      <a:srgbClr val="0C0C0C"/>
                    </a:solidFill>
                    <a:latin typeface="Calibri"/>
                    <a:ea typeface="Calibri"/>
                    <a:cs typeface="Calibri"/>
                    <a:sym typeface="Calibri"/>
                  </a:rPr>
                  <a:t>API partners</a:t>
                </a:r>
              </a:p>
            </p:txBody>
          </p:sp>
        </p:grpSp>
        <p:pic>
          <p:nvPicPr>
            <p:cNvPr id="301" name="Shape 301"/>
            <p:cNvPicPr preferRelativeResize="0"/>
            <p:nvPr/>
          </p:nvPicPr>
          <p:blipFill rotWithShape="1">
            <a:blip r:embed="rId4">
              <a:alphaModFix/>
            </a:blip>
            <a:srcRect b="0" l="0" r="0" t="0"/>
            <a:stretch/>
          </p:blipFill>
          <p:spPr>
            <a:xfrm>
              <a:off x="6303835" y="1942051"/>
              <a:ext cx="4815079" cy="4107616"/>
            </a:xfrm>
            <a:prstGeom prst="rect">
              <a:avLst/>
            </a:prstGeom>
            <a:noFill/>
            <a:ln>
              <a:noFill/>
            </a:ln>
          </p:spPr>
        </p:pic>
      </p:gr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6" name="Shape 306"/>
        <p:cNvGrpSpPr/>
        <p:nvPr/>
      </p:nvGrpSpPr>
      <p:grpSpPr>
        <a:xfrm>
          <a:off x="0" y="0"/>
          <a:ext cx="0" cy="0"/>
          <a:chOff x="0" y="0"/>
          <a:chExt cx="0" cy="0"/>
        </a:xfrm>
      </p:grpSpPr>
      <p:sp>
        <p:nvSpPr>
          <p:cNvPr id="307" name="Shape 307"/>
          <p:cNvSpPr/>
          <p:nvPr/>
        </p:nvSpPr>
        <p:spPr>
          <a:xfrm>
            <a:off x="0" y="838200"/>
            <a:ext cx="12188824" cy="6019799"/>
          </a:xfrm>
          <a:prstGeom prst="rect">
            <a:avLst/>
          </a:prstGeom>
          <a:solidFill>
            <a:schemeClr val="lt1">
              <a:alpha val="75686"/>
            </a:schemeClr>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grpSp>
        <p:nvGrpSpPr>
          <p:cNvPr id="308" name="Shape 308"/>
          <p:cNvGrpSpPr/>
          <p:nvPr/>
        </p:nvGrpSpPr>
        <p:grpSpPr>
          <a:xfrm>
            <a:off x="-37392" y="416067"/>
            <a:ext cx="13581488" cy="6458261"/>
            <a:chOff x="-153988" y="313509"/>
            <a:chExt cx="13955609" cy="6636163"/>
          </a:xfrm>
        </p:grpSpPr>
        <p:sp>
          <p:nvSpPr>
            <p:cNvPr id="309" name="Shape 309"/>
            <p:cNvSpPr/>
            <p:nvPr/>
          </p:nvSpPr>
          <p:spPr>
            <a:xfrm>
              <a:off x="1768071" y="5108301"/>
              <a:ext cx="8997199" cy="301899"/>
            </a:xfrm>
            <a:prstGeom prst="rect">
              <a:avLst/>
            </a:prstGeom>
            <a:solidFill>
              <a:srgbClr val="A5A5A5"/>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310" name="Shape 310"/>
            <p:cNvSpPr/>
            <p:nvPr/>
          </p:nvSpPr>
          <p:spPr>
            <a:xfrm>
              <a:off x="1786349" y="914400"/>
              <a:ext cx="8997199" cy="4228155"/>
            </a:xfrm>
            <a:prstGeom prst="rect">
              <a:avLst/>
            </a:prstGeom>
            <a:solidFill>
              <a:srgbClr val="FFD966"/>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pic>
          <p:nvPicPr>
            <p:cNvPr id="311" name="Shape 311"/>
            <p:cNvPicPr preferRelativeResize="0"/>
            <p:nvPr/>
          </p:nvPicPr>
          <p:blipFill rotWithShape="1">
            <a:blip r:embed="rId3">
              <a:alphaModFix/>
            </a:blip>
            <a:srcRect b="0" l="0" r="0" t="0"/>
            <a:stretch/>
          </p:blipFill>
          <p:spPr>
            <a:xfrm>
              <a:off x="4920846" y="2910113"/>
              <a:ext cx="3304623" cy="3208391"/>
            </a:xfrm>
            <a:prstGeom prst="rect">
              <a:avLst/>
            </a:prstGeom>
            <a:noFill/>
            <a:ln>
              <a:noFill/>
            </a:ln>
          </p:spPr>
        </p:pic>
        <p:pic>
          <p:nvPicPr>
            <p:cNvPr id="312" name="Shape 312"/>
            <p:cNvPicPr preferRelativeResize="0"/>
            <p:nvPr/>
          </p:nvPicPr>
          <p:blipFill rotWithShape="1">
            <a:blip r:embed="rId3">
              <a:alphaModFix/>
            </a:blip>
            <a:srcRect b="0" l="0" r="0" t="0"/>
            <a:stretch/>
          </p:blipFill>
          <p:spPr>
            <a:xfrm>
              <a:off x="3366703" y="1369473"/>
              <a:ext cx="3304623" cy="3208391"/>
            </a:xfrm>
            <a:prstGeom prst="rect">
              <a:avLst/>
            </a:prstGeom>
            <a:noFill/>
            <a:ln>
              <a:noFill/>
            </a:ln>
          </p:spPr>
        </p:pic>
        <p:pic>
          <p:nvPicPr>
            <p:cNvPr id="313" name="Shape 313"/>
            <p:cNvPicPr preferRelativeResize="0"/>
            <p:nvPr/>
          </p:nvPicPr>
          <p:blipFill rotWithShape="1">
            <a:blip r:embed="rId3">
              <a:alphaModFix/>
            </a:blip>
            <a:srcRect b="0" l="0" r="0" t="0"/>
            <a:stretch/>
          </p:blipFill>
          <p:spPr>
            <a:xfrm>
              <a:off x="-153988" y="914400"/>
              <a:ext cx="3880674" cy="3767667"/>
            </a:xfrm>
            <a:prstGeom prst="rect">
              <a:avLst/>
            </a:prstGeom>
            <a:noFill/>
            <a:ln>
              <a:noFill/>
            </a:ln>
          </p:spPr>
        </p:pic>
        <p:sp>
          <p:nvSpPr>
            <p:cNvPr id="314" name="Shape 314"/>
            <p:cNvSpPr/>
            <p:nvPr/>
          </p:nvSpPr>
          <p:spPr>
            <a:xfrm>
              <a:off x="625864" y="1785547"/>
              <a:ext cx="2284412" cy="1754325"/>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1600" u="none" cap="none" strike="noStrike">
                  <a:solidFill>
                    <a:srgbClr val="3F3F3F"/>
                  </a:solidFill>
                  <a:latin typeface="Calibri"/>
                  <a:ea typeface="Calibri"/>
                  <a:cs typeface="Calibri"/>
                  <a:sym typeface="Calibri"/>
                </a:rPr>
                <a:t>A hefty </a:t>
              </a:r>
            </a:p>
            <a:p>
              <a:pPr indent="0" lvl="0" marL="0" marR="0" rtl="0" algn="ctr">
                <a:spcBef>
                  <a:spcPts val="0"/>
                </a:spcBef>
                <a:buSzPct val="25000"/>
                <a:buNone/>
              </a:pPr>
              <a:r>
                <a:rPr b="1" baseline="0" i="0" lang="en-US" sz="2800" u="none" cap="none" strike="noStrike">
                  <a:solidFill>
                    <a:srgbClr val="FF0000"/>
                  </a:solidFill>
                  <a:latin typeface="Calibri"/>
                  <a:ea typeface="Calibri"/>
                  <a:cs typeface="Calibri"/>
                  <a:sym typeface="Calibri"/>
                </a:rPr>
                <a:t>52 % </a:t>
              </a:r>
            </a:p>
            <a:p>
              <a:pPr indent="0" lvl="0" marL="0" marR="0" rtl="0" algn="ctr">
                <a:spcBef>
                  <a:spcPts val="0"/>
                </a:spcBef>
                <a:buSzPct val="25000"/>
                <a:buNone/>
              </a:pPr>
              <a:r>
                <a:rPr b="1" baseline="0" i="0" lang="en-US" sz="1600" u="none" cap="none" strike="noStrike">
                  <a:solidFill>
                    <a:srgbClr val="3F3F3F"/>
                  </a:solidFill>
                  <a:latin typeface="Calibri"/>
                  <a:ea typeface="Calibri"/>
                  <a:cs typeface="Calibri"/>
                  <a:sym typeface="Calibri"/>
                </a:rPr>
                <a:t>of people recently polled said they're aware of wearable technology devices</a:t>
              </a:r>
            </a:p>
          </p:txBody>
        </p:sp>
        <p:sp>
          <p:nvSpPr>
            <p:cNvPr id="315" name="Shape 315"/>
            <p:cNvSpPr/>
            <p:nvPr/>
          </p:nvSpPr>
          <p:spPr>
            <a:xfrm>
              <a:off x="4202926" y="2174886"/>
              <a:ext cx="1632178" cy="1292662"/>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3200" u="none" cap="none" strike="noStrike">
                  <a:solidFill>
                    <a:srgbClr val="FF0000"/>
                  </a:solidFill>
                  <a:latin typeface="Calibri"/>
                  <a:ea typeface="Calibri"/>
                  <a:cs typeface="Calibri"/>
                  <a:sym typeface="Calibri"/>
                </a:rPr>
                <a:t>29%</a:t>
              </a:r>
            </a:p>
            <a:p>
              <a:pPr indent="0" lvl="0" marL="0" marR="0" rtl="0" algn="ctr">
                <a:spcBef>
                  <a:spcPts val="0"/>
                </a:spcBef>
                <a:buSzPct val="25000"/>
                <a:buNone/>
              </a:pPr>
              <a:r>
                <a:rPr b="1" baseline="0" i="0" lang="en-US" sz="1800" u="none" cap="none" strike="noStrike">
                  <a:solidFill>
                    <a:srgbClr val="3F3F3F"/>
                  </a:solidFill>
                  <a:latin typeface="Calibri"/>
                  <a:ea typeface="Calibri"/>
                  <a:cs typeface="Calibri"/>
                  <a:sym typeface="Calibri"/>
                </a:rPr>
                <a:t> </a:t>
              </a:r>
              <a:r>
                <a:rPr b="1" baseline="0" i="0" lang="en-US" sz="1400" u="none" cap="none" strike="noStrike">
                  <a:solidFill>
                    <a:srgbClr val="3F3F3F"/>
                  </a:solidFill>
                  <a:latin typeface="Calibri"/>
                  <a:ea typeface="Calibri"/>
                  <a:cs typeface="Calibri"/>
                  <a:sym typeface="Calibri"/>
                </a:rPr>
                <a:t>of wearables</a:t>
              </a:r>
            </a:p>
            <a:p>
              <a:pPr indent="0" lvl="0" marL="0" marR="0" rtl="0" algn="ctr">
                <a:spcBef>
                  <a:spcPts val="0"/>
                </a:spcBef>
                <a:buSzPct val="25000"/>
                <a:buNone/>
              </a:pPr>
              <a:r>
                <a:rPr b="1" baseline="0" i="0" lang="en-US" sz="1400" u="none" cap="none" strike="noStrike">
                  <a:solidFill>
                    <a:srgbClr val="3F3F3F"/>
                  </a:solidFill>
                  <a:latin typeface="Calibri"/>
                  <a:ea typeface="Calibri"/>
                  <a:cs typeface="Calibri"/>
                  <a:sym typeface="Calibri"/>
                </a:rPr>
                <a:t> owners make over </a:t>
              </a:r>
            </a:p>
            <a:p>
              <a:pPr indent="0" lvl="0" marL="0" marR="0" rtl="0" algn="ctr">
                <a:spcBef>
                  <a:spcPts val="0"/>
                </a:spcBef>
                <a:buSzPct val="25000"/>
                <a:buNone/>
              </a:pPr>
              <a:r>
                <a:rPr b="1" baseline="0" i="0" lang="en-US" sz="1400" u="none" cap="none" strike="noStrike">
                  <a:solidFill>
                    <a:srgbClr val="3F3F3F"/>
                  </a:solidFill>
                  <a:latin typeface="Calibri"/>
                  <a:ea typeface="Calibri"/>
                  <a:cs typeface="Calibri"/>
                  <a:sym typeface="Calibri"/>
                </a:rPr>
                <a:t>$100,000 per year</a:t>
              </a:r>
            </a:p>
          </p:txBody>
        </p:sp>
        <p:grpSp>
          <p:nvGrpSpPr>
            <p:cNvPr id="316" name="Shape 316"/>
            <p:cNvGrpSpPr/>
            <p:nvPr/>
          </p:nvGrpSpPr>
          <p:grpSpPr>
            <a:xfrm>
              <a:off x="6370770" y="1089835"/>
              <a:ext cx="3880674" cy="3767667"/>
              <a:chOff x="6477380" y="914400"/>
              <a:chExt cx="3880674" cy="3767667"/>
            </a:xfrm>
          </p:grpSpPr>
          <p:pic>
            <p:nvPicPr>
              <p:cNvPr id="317" name="Shape 317"/>
              <p:cNvPicPr preferRelativeResize="0"/>
              <p:nvPr/>
            </p:nvPicPr>
            <p:blipFill rotWithShape="1">
              <a:blip r:embed="rId3">
                <a:alphaModFix/>
              </a:blip>
              <a:srcRect b="0" l="0" r="0" t="0"/>
              <a:stretch/>
            </p:blipFill>
            <p:spPr>
              <a:xfrm>
                <a:off x="6477380" y="914400"/>
                <a:ext cx="3880674" cy="3767667"/>
              </a:xfrm>
              <a:prstGeom prst="rect">
                <a:avLst/>
              </a:prstGeom>
              <a:noFill/>
              <a:ln>
                <a:noFill/>
              </a:ln>
            </p:spPr>
          </p:pic>
          <p:sp>
            <p:nvSpPr>
              <p:cNvPr id="318" name="Shape 318"/>
              <p:cNvSpPr/>
              <p:nvPr/>
            </p:nvSpPr>
            <p:spPr>
              <a:xfrm>
                <a:off x="7010182" y="1717916"/>
                <a:ext cx="2765883" cy="1908215"/>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1400" u="none" cap="none" strike="noStrike">
                    <a:solidFill>
                      <a:srgbClr val="3F3F3F"/>
                    </a:solidFill>
                    <a:latin typeface="Calibri"/>
                    <a:ea typeface="Calibri"/>
                    <a:cs typeface="Calibri"/>
                    <a:sym typeface="Calibri"/>
                  </a:rPr>
                  <a:t>The Wearable </a:t>
                </a:r>
              </a:p>
              <a:p>
                <a:pPr indent="0" lvl="0" marL="0" marR="0" rtl="0" algn="ctr">
                  <a:spcBef>
                    <a:spcPts val="0"/>
                  </a:spcBef>
                  <a:buSzPct val="25000"/>
                  <a:buNone/>
                </a:pPr>
                <a:r>
                  <a:rPr b="1" baseline="0" i="0" lang="en-US" sz="1400" u="none" cap="none" strike="noStrike">
                    <a:solidFill>
                      <a:srgbClr val="3F3F3F"/>
                    </a:solidFill>
                    <a:latin typeface="Calibri"/>
                    <a:ea typeface="Calibri"/>
                    <a:cs typeface="Calibri"/>
                    <a:sym typeface="Calibri"/>
                  </a:rPr>
                  <a:t>Technology market</a:t>
                </a:r>
              </a:p>
              <a:p>
                <a:pPr indent="0" lvl="0" marL="0" marR="0" rtl="0" algn="ctr">
                  <a:spcBef>
                    <a:spcPts val="0"/>
                  </a:spcBef>
                  <a:buSzPct val="25000"/>
                  <a:buNone/>
                </a:pPr>
                <a:r>
                  <a:rPr b="1" baseline="0" i="0" lang="en-US" sz="1400" u="none" cap="none" strike="noStrike">
                    <a:solidFill>
                      <a:srgbClr val="3F3F3F"/>
                    </a:solidFill>
                    <a:latin typeface="Calibri"/>
                    <a:ea typeface="Calibri"/>
                    <a:cs typeface="Calibri"/>
                    <a:sym typeface="Calibri"/>
                  </a:rPr>
                  <a:t> was valued to be</a:t>
                </a:r>
              </a:p>
              <a:p>
                <a:pPr indent="0" lvl="0" marL="0" marR="0" rtl="0" algn="ctr">
                  <a:spcBef>
                    <a:spcPts val="0"/>
                  </a:spcBef>
                  <a:buSzPct val="25000"/>
                  <a:buNone/>
                </a:pPr>
                <a:r>
                  <a:rPr b="1" baseline="0" i="0" lang="en-US" sz="1400" u="none" cap="none" strike="noStrike">
                    <a:solidFill>
                      <a:srgbClr val="3F3F3F"/>
                    </a:solidFill>
                    <a:latin typeface="Calibri"/>
                    <a:ea typeface="Calibri"/>
                    <a:cs typeface="Calibri"/>
                    <a:sym typeface="Calibri"/>
                  </a:rPr>
                  <a:t> $6.3 Million  in 2010, $5.1 Billion</a:t>
                </a:r>
              </a:p>
              <a:p>
                <a:pPr indent="0" lvl="0" marL="0" marR="0" rtl="0" algn="ctr">
                  <a:spcBef>
                    <a:spcPts val="0"/>
                  </a:spcBef>
                  <a:buSzPct val="25000"/>
                  <a:buNone/>
                </a:pPr>
                <a:r>
                  <a:rPr b="1" baseline="0" i="0" lang="en-US" sz="1400" u="none" cap="none" strike="noStrike">
                    <a:solidFill>
                      <a:srgbClr val="3F3F3F"/>
                    </a:solidFill>
                    <a:latin typeface="Calibri"/>
                    <a:ea typeface="Calibri"/>
                    <a:cs typeface="Calibri"/>
                    <a:sym typeface="Calibri"/>
                  </a:rPr>
                  <a:t> in 2014 and by 2018</a:t>
                </a:r>
              </a:p>
              <a:p>
                <a:pPr indent="0" lvl="0" marL="0" marR="0" rtl="0" algn="ctr">
                  <a:spcBef>
                    <a:spcPts val="0"/>
                  </a:spcBef>
                  <a:buSzPct val="25000"/>
                  <a:buNone/>
                </a:pPr>
                <a:r>
                  <a:rPr b="1" baseline="0" i="0" lang="en-US" sz="1400" u="none" cap="none" strike="noStrike">
                    <a:solidFill>
                      <a:srgbClr val="3F3F3F"/>
                    </a:solidFill>
                    <a:latin typeface="Calibri"/>
                    <a:ea typeface="Calibri"/>
                    <a:cs typeface="Calibri"/>
                    <a:sym typeface="Calibri"/>
                  </a:rPr>
                  <a:t> is predicted</a:t>
                </a:r>
              </a:p>
              <a:p>
                <a:pPr indent="0" lvl="0" marL="0" marR="0" rtl="0" algn="ctr">
                  <a:spcBef>
                    <a:spcPts val="0"/>
                  </a:spcBef>
                  <a:buSzPct val="25000"/>
                  <a:buNone/>
                </a:pPr>
                <a:r>
                  <a:rPr b="1" baseline="0" i="0" lang="en-US" sz="1600" u="none" cap="none" strike="noStrike">
                    <a:solidFill>
                      <a:srgbClr val="3F3F3F"/>
                    </a:solidFill>
                    <a:latin typeface="Calibri"/>
                    <a:ea typeface="Calibri"/>
                    <a:cs typeface="Calibri"/>
                    <a:sym typeface="Calibri"/>
                  </a:rPr>
                  <a:t> </a:t>
                </a:r>
                <a:r>
                  <a:rPr b="1" baseline="0" i="0" lang="en-US" sz="1600" u="none" cap="none" strike="noStrike">
                    <a:solidFill>
                      <a:srgbClr val="FF0000"/>
                    </a:solidFill>
                    <a:latin typeface="Calibri"/>
                    <a:ea typeface="Calibri"/>
                    <a:cs typeface="Calibri"/>
                    <a:sym typeface="Calibri"/>
                  </a:rPr>
                  <a:t>to surpass $12.6 Billion </a:t>
                </a:r>
                <a:r>
                  <a:rPr b="1" baseline="0" i="0" lang="en-US" sz="1800" u="none" cap="none" strike="noStrike">
                    <a:solidFill>
                      <a:srgbClr val="3F3F3F"/>
                    </a:solidFill>
                    <a:latin typeface="Calibri"/>
                    <a:ea typeface="Calibri"/>
                    <a:cs typeface="Calibri"/>
                    <a:sym typeface="Calibri"/>
                  </a:rPr>
                  <a:t>(Head Tech) </a:t>
                </a:r>
              </a:p>
            </p:txBody>
          </p:sp>
        </p:grpSp>
        <p:pic>
          <p:nvPicPr>
            <p:cNvPr id="319" name="Shape 319"/>
            <p:cNvPicPr preferRelativeResize="0"/>
            <p:nvPr/>
          </p:nvPicPr>
          <p:blipFill rotWithShape="1">
            <a:blip r:embed="rId3">
              <a:alphaModFix/>
            </a:blip>
            <a:srcRect b="0" l="0" r="0" t="0"/>
            <a:stretch/>
          </p:blipFill>
          <p:spPr>
            <a:xfrm>
              <a:off x="1490405" y="2816324"/>
              <a:ext cx="3880674" cy="3767667"/>
            </a:xfrm>
            <a:prstGeom prst="rect">
              <a:avLst/>
            </a:prstGeom>
            <a:noFill/>
            <a:ln>
              <a:noFill/>
            </a:ln>
          </p:spPr>
        </p:pic>
        <p:sp>
          <p:nvSpPr>
            <p:cNvPr id="320" name="Shape 320"/>
            <p:cNvSpPr/>
            <p:nvPr/>
          </p:nvSpPr>
          <p:spPr>
            <a:xfrm>
              <a:off x="1597519" y="3662708"/>
              <a:ext cx="2593516" cy="1815881"/>
            </a:xfrm>
            <a:prstGeom prst="rect">
              <a:avLst/>
            </a:prstGeom>
            <a:noFill/>
            <a:ln>
              <a:noFill/>
            </a:ln>
          </p:spPr>
          <p:txBody>
            <a:bodyPr anchorCtr="0" anchor="t" bIns="45700" lIns="91425" rIns="91425" tIns="45700">
              <a:noAutofit/>
            </a:bodyPr>
            <a:lstStyle/>
            <a:p>
              <a:pPr indent="0" lvl="0" marL="0" marR="0" rtl="0" algn="r">
                <a:spcBef>
                  <a:spcPts val="0"/>
                </a:spcBef>
                <a:buNone/>
              </a:pPr>
              <a:r>
                <a:t/>
              </a:r>
              <a:endParaRPr b="1" baseline="0" i="0" sz="1400" u="none" cap="none" strike="noStrike">
                <a:solidFill>
                  <a:srgbClr val="3F3F3F"/>
                </a:solidFill>
                <a:latin typeface="Calibri"/>
                <a:ea typeface="Calibri"/>
                <a:cs typeface="Calibri"/>
                <a:sym typeface="Calibri"/>
              </a:endParaRPr>
            </a:p>
            <a:p>
              <a:pPr indent="0" lvl="0" marL="0" marR="0" rtl="0" algn="r">
                <a:spcBef>
                  <a:spcPts val="0"/>
                </a:spcBef>
                <a:buSzPct val="25000"/>
                <a:buNone/>
              </a:pPr>
              <a:r>
                <a:rPr b="1" baseline="0" i="0" lang="en-US" sz="1400" u="none" cap="none" strike="noStrike">
                  <a:solidFill>
                    <a:srgbClr val="3F3F3F"/>
                  </a:solidFill>
                  <a:latin typeface="Calibri"/>
                  <a:ea typeface="Calibri"/>
                  <a:cs typeface="Calibri"/>
                  <a:sym typeface="Calibri"/>
                </a:rPr>
                <a:t>Today, wearable</a:t>
              </a:r>
            </a:p>
            <a:p>
              <a:pPr indent="0" lvl="0" marL="0" marR="0" rtl="0" algn="r">
                <a:spcBef>
                  <a:spcPts val="0"/>
                </a:spcBef>
                <a:buSzPct val="25000"/>
                <a:buNone/>
              </a:pPr>
              <a:r>
                <a:rPr b="1" baseline="0" i="0" lang="en-US" sz="1400" u="none" cap="none" strike="noStrike">
                  <a:solidFill>
                    <a:srgbClr val="3F3F3F"/>
                  </a:solidFill>
                  <a:latin typeface="Calibri"/>
                  <a:ea typeface="Calibri"/>
                  <a:cs typeface="Calibri"/>
                  <a:sym typeface="Calibri"/>
                </a:rPr>
                <a:t> technology is a </a:t>
              </a:r>
            </a:p>
            <a:p>
              <a:pPr indent="0" lvl="0" marL="0" marR="0" rtl="0" algn="r">
                <a:spcBef>
                  <a:spcPts val="0"/>
                </a:spcBef>
                <a:buSzPct val="25000"/>
                <a:buNone/>
              </a:pPr>
              <a:r>
                <a:rPr b="1" baseline="0" i="0" lang="en-US" sz="2800" u="none" cap="none" strike="noStrike">
                  <a:solidFill>
                    <a:srgbClr val="FF0000"/>
                  </a:solidFill>
                  <a:latin typeface="Calibri"/>
                  <a:ea typeface="Calibri"/>
                  <a:cs typeface="Calibri"/>
                  <a:sym typeface="Calibri"/>
                </a:rPr>
                <a:t>$700 million</a:t>
              </a:r>
            </a:p>
            <a:p>
              <a:pPr indent="0" lvl="0" marL="0" marR="0" rtl="0" algn="r">
                <a:spcBef>
                  <a:spcPts val="0"/>
                </a:spcBef>
                <a:buSzPct val="25000"/>
                <a:buNone/>
              </a:pPr>
              <a:r>
                <a:rPr b="1" baseline="0" i="0" lang="en-US" sz="1400" u="none" cap="none" strike="noStrike">
                  <a:solidFill>
                    <a:srgbClr val="3F3F3F"/>
                  </a:solidFill>
                  <a:latin typeface="Calibri"/>
                  <a:ea typeface="Calibri"/>
                  <a:cs typeface="Calibri"/>
                  <a:sym typeface="Calibri"/>
                </a:rPr>
                <a:t>industry in the </a:t>
              </a:r>
            </a:p>
            <a:p>
              <a:pPr indent="0" lvl="0" marL="0" marR="0" rtl="0" algn="r">
                <a:spcBef>
                  <a:spcPts val="0"/>
                </a:spcBef>
                <a:buSzPct val="25000"/>
                <a:buNone/>
              </a:pPr>
              <a:r>
                <a:rPr b="1" baseline="0" i="0" lang="en-US" sz="1400" u="none" cap="none" strike="noStrike">
                  <a:solidFill>
                    <a:srgbClr val="3F3F3F"/>
                  </a:solidFill>
                  <a:latin typeface="Calibri"/>
                  <a:ea typeface="Calibri"/>
                  <a:cs typeface="Calibri"/>
                  <a:sym typeface="Calibri"/>
                </a:rPr>
                <a:t>form of sports And</a:t>
              </a:r>
            </a:p>
            <a:p>
              <a:pPr indent="0" lvl="0" marL="0" marR="0" rtl="0" algn="r">
                <a:spcBef>
                  <a:spcPts val="0"/>
                </a:spcBef>
                <a:buSzPct val="25000"/>
                <a:buNone/>
              </a:pPr>
              <a:r>
                <a:rPr b="1" baseline="0" i="0" lang="en-US" sz="1400" u="none" cap="none" strike="noStrike">
                  <a:solidFill>
                    <a:srgbClr val="3F3F3F"/>
                  </a:solidFill>
                  <a:latin typeface="Calibri"/>
                  <a:ea typeface="Calibri"/>
                  <a:cs typeface="Calibri"/>
                  <a:sym typeface="Calibri"/>
                </a:rPr>
                <a:t> activity trackers</a:t>
              </a:r>
            </a:p>
          </p:txBody>
        </p:sp>
        <p:sp>
          <p:nvSpPr>
            <p:cNvPr id="321" name="Shape 321"/>
            <p:cNvSpPr/>
            <p:nvPr/>
          </p:nvSpPr>
          <p:spPr>
            <a:xfrm>
              <a:off x="5519214" y="3572896"/>
              <a:ext cx="2220876" cy="156966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4000" u="none" cap="none" strike="noStrike">
                  <a:solidFill>
                    <a:srgbClr val="FF0000"/>
                  </a:solidFill>
                  <a:latin typeface="Calibri"/>
                  <a:ea typeface="Calibri"/>
                  <a:cs typeface="Calibri"/>
                  <a:sym typeface="Calibri"/>
                </a:rPr>
                <a:t>71%</a:t>
              </a:r>
              <a:r>
                <a:rPr b="1" baseline="0" i="0" lang="en-US" sz="1800" u="none" cap="none" strike="noStrike">
                  <a:solidFill>
                    <a:srgbClr val="FF0000"/>
                  </a:solidFill>
                  <a:latin typeface="Calibri"/>
                  <a:ea typeface="Calibri"/>
                  <a:cs typeface="Calibri"/>
                  <a:sym typeface="Calibri"/>
                </a:rPr>
                <a:t> </a:t>
              </a:r>
            </a:p>
            <a:p>
              <a:pPr indent="0" lvl="0" marL="0" marR="0" rtl="0" algn="ctr">
                <a:spcBef>
                  <a:spcPts val="0"/>
                </a:spcBef>
                <a:buSzPct val="25000"/>
                <a:buNone/>
              </a:pPr>
              <a:r>
                <a:rPr b="1" baseline="0" i="0" lang="en-US" sz="1400" u="none" cap="none" strike="noStrike">
                  <a:solidFill>
                    <a:srgbClr val="3F3F3F"/>
                  </a:solidFill>
                  <a:latin typeface="Calibri"/>
                  <a:ea typeface="Calibri"/>
                  <a:cs typeface="Calibri"/>
                  <a:sym typeface="Calibri"/>
                </a:rPr>
                <a:t>Of Americans say the wearable technology has improved their health (Rackspace)</a:t>
              </a:r>
            </a:p>
          </p:txBody>
        </p:sp>
        <p:pic>
          <p:nvPicPr>
            <p:cNvPr id="322" name="Shape 322"/>
            <p:cNvPicPr preferRelativeResize="0"/>
            <p:nvPr/>
          </p:nvPicPr>
          <p:blipFill rotWithShape="1">
            <a:blip r:embed="rId3">
              <a:alphaModFix/>
            </a:blip>
            <a:srcRect b="0" l="0" r="0" t="0"/>
            <a:stretch/>
          </p:blipFill>
          <p:spPr>
            <a:xfrm>
              <a:off x="7590188" y="3741280"/>
              <a:ext cx="3304623" cy="3208391"/>
            </a:xfrm>
            <a:prstGeom prst="rect">
              <a:avLst/>
            </a:prstGeom>
            <a:noFill/>
            <a:ln>
              <a:noFill/>
            </a:ln>
          </p:spPr>
        </p:pic>
        <p:sp>
          <p:nvSpPr>
            <p:cNvPr id="323" name="Shape 323"/>
            <p:cNvSpPr/>
            <p:nvPr/>
          </p:nvSpPr>
          <p:spPr>
            <a:xfrm>
              <a:off x="8122292" y="4427128"/>
              <a:ext cx="2356673" cy="1908215"/>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4800" u="none" cap="none" strike="noStrike">
                  <a:solidFill>
                    <a:srgbClr val="FF0000"/>
                  </a:solidFill>
                  <a:latin typeface="Calibri"/>
                  <a:ea typeface="Calibri"/>
                  <a:cs typeface="Calibri"/>
                  <a:sym typeface="Calibri"/>
                </a:rPr>
                <a:t>61%</a:t>
              </a:r>
              <a:r>
                <a:rPr b="1" baseline="0" i="0" lang="en-US" sz="1800" u="none" cap="none" strike="noStrike">
                  <a:solidFill>
                    <a:srgbClr val="FF0000"/>
                  </a:solidFill>
                  <a:latin typeface="Calibri"/>
                  <a:ea typeface="Calibri"/>
                  <a:cs typeface="Calibri"/>
                  <a:sym typeface="Calibri"/>
                </a:rPr>
                <a:t> </a:t>
              </a:r>
            </a:p>
            <a:p>
              <a:pPr indent="0" lvl="0" marL="0" marR="0" rtl="0" algn="ctr">
                <a:spcBef>
                  <a:spcPts val="0"/>
                </a:spcBef>
                <a:buSzPct val="25000"/>
                <a:buNone/>
              </a:pPr>
              <a:r>
                <a:rPr b="1" baseline="0" i="0" lang="en-US" sz="1400" u="none" cap="none" strike="noStrike">
                  <a:solidFill>
                    <a:srgbClr val="3F3F3F"/>
                  </a:solidFill>
                  <a:latin typeface="Calibri"/>
                  <a:ea typeface="Calibri"/>
                  <a:cs typeface="Calibri"/>
                  <a:sym typeface="Calibri"/>
                </a:rPr>
                <a:t>of all devices in the wearable tech market are activity or fitness trackers (ABI Research)</a:t>
              </a:r>
            </a:p>
            <a:p>
              <a:pPr indent="0" lvl="0" marL="0" marR="0" rtl="0" algn="ctr">
                <a:spcBef>
                  <a:spcPts val="0"/>
                </a:spcBef>
                <a:buNone/>
              </a:pPr>
              <a:r>
                <a:t/>
              </a:r>
              <a:endParaRPr b="1" baseline="0" i="0" sz="1400" u="none" cap="none" strike="noStrike">
                <a:solidFill>
                  <a:srgbClr val="3F3F3F"/>
                </a:solidFill>
                <a:latin typeface="Calibri"/>
                <a:ea typeface="Calibri"/>
                <a:cs typeface="Calibri"/>
                <a:sym typeface="Calibri"/>
              </a:endParaRPr>
            </a:p>
          </p:txBody>
        </p:sp>
        <p:pic>
          <p:nvPicPr>
            <p:cNvPr id="324" name="Shape 324"/>
            <p:cNvPicPr preferRelativeResize="0"/>
            <p:nvPr/>
          </p:nvPicPr>
          <p:blipFill rotWithShape="1">
            <a:blip r:embed="rId3">
              <a:alphaModFix/>
            </a:blip>
            <a:srcRect b="0" l="0" r="0" t="0"/>
            <a:stretch/>
          </p:blipFill>
          <p:spPr>
            <a:xfrm>
              <a:off x="9131236" y="2208601"/>
              <a:ext cx="3304623" cy="3208391"/>
            </a:xfrm>
            <a:prstGeom prst="rect">
              <a:avLst/>
            </a:prstGeom>
            <a:noFill/>
            <a:ln>
              <a:noFill/>
            </a:ln>
          </p:spPr>
        </p:pic>
        <p:sp>
          <p:nvSpPr>
            <p:cNvPr id="325" name="Shape 325"/>
            <p:cNvSpPr/>
            <p:nvPr/>
          </p:nvSpPr>
          <p:spPr>
            <a:xfrm>
              <a:off x="7708796" y="2925433"/>
              <a:ext cx="6092825" cy="200054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1400" u="none" cap="none" strike="noStrike">
                  <a:solidFill>
                    <a:srgbClr val="3F3F3F"/>
                  </a:solidFill>
                  <a:latin typeface="Calibri"/>
                  <a:ea typeface="Calibri"/>
                  <a:cs typeface="Calibri"/>
                  <a:sym typeface="Calibri"/>
                </a:rPr>
                <a:t>Google glass </a:t>
              </a:r>
            </a:p>
            <a:p>
              <a:pPr indent="0" lvl="0" marL="0" marR="0" rtl="0" algn="ctr">
                <a:spcBef>
                  <a:spcPts val="0"/>
                </a:spcBef>
                <a:buSzPct val="25000"/>
                <a:buNone/>
              </a:pPr>
              <a:r>
                <a:rPr b="1" baseline="0" i="0" lang="en-US" sz="1400" u="none" cap="none" strike="noStrike">
                  <a:solidFill>
                    <a:srgbClr val="3F3F3F"/>
                  </a:solidFill>
                  <a:latin typeface="Calibri"/>
                  <a:ea typeface="Calibri"/>
                  <a:cs typeface="Calibri"/>
                  <a:sym typeface="Calibri"/>
                </a:rPr>
                <a:t>adoption will</a:t>
              </a:r>
            </a:p>
            <a:p>
              <a:pPr indent="0" lvl="0" marL="0" marR="0" rtl="0" algn="ctr">
                <a:spcBef>
                  <a:spcPts val="0"/>
                </a:spcBef>
                <a:buSzPct val="25000"/>
                <a:buNone/>
              </a:pPr>
              <a:r>
                <a:rPr b="1" baseline="0" i="0" lang="en-US" sz="1400" u="none" cap="none" strike="noStrike">
                  <a:solidFill>
                    <a:srgbClr val="3F3F3F"/>
                  </a:solidFill>
                  <a:latin typeface="Calibri"/>
                  <a:ea typeface="Calibri"/>
                  <a:cs typeface="Calibri"/>
                  <a:sym typeface="Calibri"/>
                </a:rPr>
                <a:t> climb sharply</a:t>
              </a:r>
            </a:p>
            <a:p>
              <a:pPr indent="0" lvl="0" marL="0" marR="0" rtl="0" algn="ctr">
                <a:spcBef>
                  <a:spcPts val="0"/>
                </a:spcBef>
                <a:buSzPct val="25000"/>
                <a:buNone/>
              </a:pPr>
              <a:r>
                <a:rPr b="1" baseline="0" i="0" lang="en-US" sz="1400" u="none" cap="none" strike="noStrike">
                  <a:solidFill>
                    <a:srgbClr val="3F3F3F"/>
                  </a:solidFill>
                  <a:latin typeface="Calibri"/>
                  <a:ea typeface="Calibri"/>
                  <a:cs typeface="Calibri"/>
                  <a:sym typeface="Calibri"/>
                </a:rPr>
                <a:t> to </a:t>
              </a:r>
              <a:r>
                <a:rPr b="1" baseline="0" i="0" lang="en-US" sz="1800" u="none" cap="none" strike="noStrike">
                  <a:solidFill>
                    <a:srgbClr val="FF0000"/>
                  </a:solidFill>
                  <a:latin typeface="Calibri"/>
                  <a:ea typeface="Calibri"/>
                  <a:cs typeface="Calibri"/>
                  <a:sym typeface="Calibri"/>
                </a:rPr>
                <a:t>21 million</a:t>
              </a:r>
              <a:br>
                <a:rPr b="1" baseline="0" i="0" lang="en-US" sz="1800" u="none" cap="none" strike="noStrike">
                  <a:solidFill>
                    <a:srgbClr val="FF0000"/>
                  </a:solidFill>
                  <a:latin typeface="Calibri"/>
                  <a:ea typeface="Calibri"/>
                  <a:cs typeface="Calibri"/>
                  <a:sym typeface="Calibri"/>
                </a:rPr>
              </a:br>
              <a:r>
                <a:rPr b="1" baseline="0" i="0" lang="en-US" sz="1400" u="none" cap="none" strike="noStrike">
                  <a:solidFill>
                    <a:srgbClr val="3F3F3F"/>
                  </a:solidFill>
                  <a:latin typeface="Calibri"/>
                  <a:ea typeface="Calibri"/>
                  <a:cs typeface="Calibri"/>
                  <a:sym typeface="Calibri"/>
                </a:rPr>
                <a:t>units sold</a:t>
              </a:r>
            </a:p>
            <a:p>
              <a:pPr indent="0" lvl="0" marL="0" marR="0" rtl="0" algn="ctr">
                <a:spcBef>
                  <a:spcPts val="0"/>
                </a:spcBef>
                <a:buSzPct val="25000"/>
                <a:buNone/>
              </a:pPr>
              <a:r>
                <a:rPr b="1" baseline="0" i="0" lang="en-US" sz="1400" u="none" cap="none" strike="noStrike">
                  <a:solidFill>
                    <a:srgbClr val="3F3F3F"/>
                  </a:solidFill>
                  <a:latin typeface="Calibri"/>
                  <a:ea typeface="Calibri"/>
                  <a:cs typeface="Calibri"/>
                  <a:sym typeface="Calibri"/>
                </a:rPr>
                <a:t> in annual sales by </a:t>
              </a:r>
            </a:p>
            <a:p>
              <a:pPr indent="0" lvl="0" marL="0" marR="0" rtl="0" algn="ctr">
                <a:spcBef>
                  <a:spcPts val="0"/>
                </a:spcBef>
                <a:buSzPct val="25000"/>
                <a:buNone/>
              </a:pPr>
              <a:r>
                <a:rPr b="1" baseline="0" i="0" lang="en-US" sz="1800" u="none" cap="none" strike="noStrike">
                  <a:solidFill>
                    <a:srgbClr val="FF0000"/>
                  </a:solidFill>
                  <a:latin typeface="Calibri"/>
                  <a:ea typeface="Calibri"/>
                  <a:cs typeface="Calibri"/>
                  <a:sym typeface="Calibri"/>
                </a:rPr>
                <a:t>year-end</a:t>
              </a:r>
            </a:p>
            <a:p>
              <a:pPr indent="0" lvl="0" marL="0" marR="0" rtl="0" algn="ctr">
                <a:spcBef>
                  <a:spcPts val="0"/>
                </a:spcBef>
                <a:buSzPct val="25000"/>
                <a:buNone/>
              </a:pPr>
              <a:r>
                <a:rPr b="1" baseline="0" i="0" lang="en-US" sz="1800" u="none" cap="none" strike="noStrike">
                  <a:solidFill>
                    <a:srgbClr val="FF0000"/>
                  </a:solidFill>
                  <a:latin typeface="Calibri"/>
                  <a:ea typeface="Calibri"/>
                  <a:cs typeface="Calibri"/>
                  <a:sym typeface="Calibri"/>
                </a:rPr>
                <a:t> 2018</a:t>
              </a:r>
            </a:p>
          </p:txBody>
        </p:sp>
        <p:sp>
          <p:nvSpPr>
            <p:cNvPr id="326" name="Shape 326"/>
            <p:cNvSpPr/>
            <p:nvPr/>
          </p:nvSpPr>
          <p:spPr>
            <a:xfrm>
              <a:off x="1768071" y="313509"/>
              <a:ext cx="6831102" cy="47438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2400" u="none" cap="none" strike="noStrike">
                  <a:solidFill>
                    <a:srgbClr val="00B050"/>
                  </a:solidFill>
                  <a:latin typeface="Calibri"/>
                  <a:ea typeface="Calibri"/>
                  <a:cs typeface="Calibri"/>
                  <a:sym typeface="Calibri"/>
                </a:rPr>
                <a:t>5) Wearable Technology : Why now???</a:t>
              </a:r>
              <a:r>
                <a:rPr b="1" baseline="0" i="0" lang="en-US" sz="1800" u="none" cap="none" strike="noStrike">
                  <a:solidFill>
                    <a:srgbClr val="00B050"/>
                  </a:solidFill>
                  <a:latin typeface="Calibri"/>
                  <a:ea typeface="Calibri"/>
                  <a:cs typeface="Calibri"/>
                  <a:sym typeface="Calibri"/>
                </a:rPr>
                <a:t>		</a:t>
              </a:r>
            </a:p>
          </p:txBody>
        </p:sp>
      </p:gr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1" name="Shape 331"/>
        <p:cNvGrpSpPr/>
        <p:nvPr/>
      </p:nvGrpSpPr>
      <p:grpSpPr>
        <a:xfrm>
          <a:off x="0" y="0"/>
          <a:ext cx="0" cy="0"/>
          <a:chOff x="0" y="0"/>
          <a:chExt cx="0" cy="0"/>
        </a:xfrm>
      </p:grpSpPr>
      <p:sp>
        <p:nvSpPr>
          <p:cNvPr id="332" name="Shape 332"/>
          <p:cNvSpPr/>
          <p:nvPr/>
        </p:nvSpPr>
        <p:spPr>
          <a:xfrm>
            <a:off x="0" y="838200"/>
            <a:ext cx="12188824" cy="6019799"/>
          </a:xfrm>
          <a:prstGeom prst="rect">
            <a:avLst/>
          </a:prstGeom>
          <a:solidFill>
            <a:schemeClr val="lt1">
              <a:alpha val="75686"/>
            </a:schemeClr>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333" name="Shape 333"/>
          <p:cNvSpPr/>
          <p:nvPr/>
        </p:nvSpPr>
        <p:spPr>
          <a:xfrm>
            <a:off x="504824" y="5029200"/>
            <a:ext cx="10820400" cy="533399"/>
          </a:xfrm>
          <a:prstGeom prst="roundRect">
            <a:avLst>
              <a:gd fmla="val 16667" name="adj"/>
            </a:avLst>
          </a:prstGeom>
          <a:solidFill>
            <a:srgbClr val="FFE699"/>
          </a:solidFill>
          <a:ln>
            <a:noFill/>
          </a:ln>
        </p:spPr>
        <p:txBody>
          <a:bodyPr anchorCtr="0" anchor="ctr"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334" name="Shape 334"/>
          <p:cNvSpPr/>
          <p:nvPr/>
        </p:nvSpPr>
        <p:spPr>
          <a:xfrm>
            <a:off x="504824" y="5036117"/>
            <a:ext cx="3989387" cy="533399"/>
          </a:xfrm>
          <a:prstGeom prst="roundRect">
            <a:avLst>
              <a:gd fmla="val 16667" name="adj"/>
            </a:avLst>
          </a:prstGeom>
          <a:solidFill>
            <a:srgbClr val="FFD966"/>
          </a:solidFill>
          <a:ln>
            <a:noFill/>
          </a:ln>
        </p:spPr>
        <p:txBody>
          <a:bodyPr anchorCtr="0" anchor="ctr"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335" name="Shape 335"/>
          <p:cNvSpPr/>
          <p:nvPr/>
        </p:nvSpPr>
        <p:spPr>
          <a:xfrm>
            <a:off x="486302" y="5656489"/>
            <a:ext cx="10820400" cy="533399"/>
          </a:xfrm>
          <a:prstGeom prst="roundRect">
            <a:avLst>
              <a:gd fmla="val 16667" name="adj"/>
            </a:avLst>
          </a:prstGeom>
          <a:solidFill>
            <a:srgbClr val="FFF2CC"/>
          </a:solidFill>
          <a:ln>
            <a:noFill/>
          </a:ln>
        </p:spPr>
        <p:txBody>
          <a:bodyPr anchorCtr="0" anchor="ctr"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336" name="Shape 336"/>
          <p:cNvSpPr/>
          <p:nvPr/>
        </p:nvSpPr>
        <p:spPr>
          <a:xfrm>
            <a:off x="504824" y="5642653"/>
            <a:ext cx="3989387" cy="533399"/>
          </a:xfrm>
          <a:prstGeom prst="roundRect">
            <a:avLst>
              <a:gd fmla="val 16667" name="adj"/>
            </a:avLst>
          </a:prstGeom>
          <a:solidFill>
            <a:srgbClr val="FFD966"/>
          </a:solidFill>
          <a:ln>
            <a:noFill/>
          </a:ln>
        </p:spPr>
        <p:txBody>
          <a:bodyPr anchorCtr="0" anchor="ctr"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337" name="Shape 337"/>
          <p:cNvSpPr/>
          <p:nvPr/>
        </p:nvSpPr>
        <p:spPr>
          <a:xfrm>
            <a:off x="486302" y="4419600"/>
            <a:ext cx="10820400" cy="533399"/>
          </a:xfrm>
          <a:prstGeom prst="roundRect">
            <a:avLst>
              <a:gd fmla="val 16667" name="adj"/>
            </a:avLst>
          </a:prstGeom>
          <a:solidFill>
            <a:srgbClr val="FFF2CC"/>
          </a:solidFill>
          <a:ln>
            <a:noFill/>
          </a:ln>
        </p:spPr>
        <p:txBody>
          <a:bodyPr anchorCtr="0" anchor="ctr"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338" name="Shape 338"/>
          <p:cNvSpPr/>
          <p:nvPr/>
        </p:nvSpPr>
        <p:spPr>
          <a:xfrm>
            <a:off x="504824" y="4457700"/>
            <a:ext cx="3989387" cy="533399"/>
          </a:xfrm>
          <a:prstGeom prst="roundRect">
            <a:avLst>
              <a:gd fmla="val 16667" name="adj"/>
            </a:avLst>
          </a:prstGeom>
          <a:solidFill>
            <a:srgbClr val="FFD966"/>
          </a:solidFill>
          <a:ln>
            <a:noFill/>
          </a:ln>
        </p:spPr>
        <p:txBody>
          <a:bodyPr anchorCtr="0" anchor="ctr"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339" name="Shape 339"/>
          <p:cNvSpPr/>
          <p:nvPr/>
        </p:nvSpPr>
        <p:spPr>
          <a:xfrm>
            <a:off x="504824" y="3813853"/>
            <a:ext cx="10820400" cy="533399"/>
          </a:xfrm>
          <a:prstGeom prst="roundRect">
            <a:avLst>
              <a:gd fmla="val 16667" name="adj"/>
            </a:avLst>
          </a:prstGeom>
          <a:solidFill>
            <a:srgbClr val="FFE699"/>
          </a:solidFill>
          <a:ln>
            <a:noFill/>
          </a:ln>
        </p:spPr>
        <p:txBody>
          <a:bodyPr anchorCtr="0" anchor="ctr"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340" name="Shape 340"/>
          <p:cNvSpPr/>
          <p:nvPr/>
        </p:nvSpPr>
        <p:spPr>
          <a:xfrm>
            <a:off x="504824" y="3813853"/>
            <a:ext cx="3989387" cy="533399"/>
          </a:xfrm>
          <a:prstGeom prst="roundRect">
            <a:avLst>
              <a:gd fmla="val 16667" name="adj"/>
            </a:avLst>
          </a:prstGeom>
          <a:solidFill>
            <a:srgbClr val="FFD966"/>
          </a:solidFill>
          <a:ln>
            <a:noFill/>
          </a:ln>
        </p:spPr>
        <p:txBody>
          <a:bodyPr anchorCtr="0" anchor="ctr"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341" name="Shape 341"/>
          <p:cNvSpPr/>
          <p:nvPr/>
        </p:nvSpPr>
        <p:spPr>
          <a:xfrm>
            <a:off x="504824" y="3200400"/>
            <a:ext cx="10820400" cy="533399"/>
          </a:xfrm>
          <a:prstGeom prst="roundRect">
            <a:avLst>
              <a:gd fmla="val 16667" name="adj"/>
            </a:avLst>
          </a:prstGeom>
          <a:solidFill>
            <a:srgbClr val="FFF2CC"/>
          </a:solidFill>
          <a:ln>
            <a:noFill/>
          </a:ln>
        </p:spPr>
        <p:txBody>
          <a:bodyPr anchorCtr="0" anchor="ctr"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342" name="Shape 342"/>
          <p:cNvSpPr/>
          <p:nvPr/>
        </p:nvSpPr>
        <p:spPr>
          <a:xfrm>
            <a:off x="504824" y="3200400"/>
            <a:ext cx="3989387" cy="533399"/>
          </a:xfrm>
          <a:prstGeom prst="roundRect">
            <a:avLst>
              <a:gd fmla="val 16667" name="adj"/>
            </a:avLst>
          </a:prstGeom>
          <a:solidFill>
            <a:srgbClr val="FFD966"/>
          </a:solidFill>
          <a:ln>
            <a:noFill/>
          </a:ln>
        </p:spPr>
        <p:txBody>
          <a:bodyPr anchorCtr="0" anchor="ctr"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343" name="Shape 343"/>
          <p:cNvSpPr/>
          <p:nvPr/>
        </p:nvSpPr>
        <p:spPr>
          <a:xfrm>
            <a:off x="504824" y="1371600"/>
            <a:ext cx="10820400" cy="533399"/>
          </a:xfrm>
          <a:prstGeom prst="roundRect">
            <a:avLst>
              <a:gd fmla="val 16667" name="adj"/>
            </a:avLst>
          </a:prstGeom>
          <a:solidFill>
            <a:srgbClr val="FFE699"/>
          </a:solidFill>
          <a:ln>
            <a:noFill/>
          </a:ln>
        </p:spPr>
        <p:txBody>
          <a:bodyPr anchorCtr="0" anchor="ctr"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344" name="Shape 344"/>
          <p:cNvSpPr/>
          <p:nvPr/>
        </p:nvSpPr>
        <p:spPr>
          <a:xfrm>
            <a:off x="504824" y="1371600"/>
            <a:ext cx="3989387" cy="533399"/>
          </a:xfrm>
          <a:prstGeom prst="roundRect">
            <a:avLst>
              <a:gd fmla="val 16667" name="adj"/>
            </a:avLst>
          </a:prstGeom>
          <a:solidFill>
            <a:srgbClr val="FFD966"/>
          </a:solidFill>
          <a:ln>
            <a:noFill/>
          </a:ln>
        </p:spPr>
        <p:txBody>
          <a:bodyPr anchorCtr="0" anchor="ctr"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345" name="Shape 345"/>
          <p:cNvSpPr/>
          <p:nvPr/>
        </p:nvSpPr>
        <p:spPr>
          <a:xfrm>
            <a:off x="504824" y="2590800"/>
            <a:ext cx="10820400" cy="533399"/>
          </a:xfrm>
          <a:prstGeom prst="roundRect">
            <a:avLst>
              <a:gd fmla="val 16667" name="adj"/>
            </a:avLst>
          </a:prstGeom>
          <a:solidFill>
            <a:srgbClr val="FFE699"/>
          </a:solidFill>
          <a:ln>
            <a:noFill/>
          </a:ln>
        </p:spPr>
        <p:txBody>
          <a:bodyPr anchorCtr="0" anchor="ctr"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346" name="Shape 346"/>
          <p:cNvSpPr/>
          <p:nvPr/>
        </p:nvSpPr>
        <p:spPr>
          <a:xfrm>
            <a:off x="504824" y="1981200"/>
            <a:ext cx="10820400" cy="533399"/>
          </a:xfrm>
          <a:prstGeom prst="roundRect">
            <a:avLst>
              <a:gd fmla="val 16667" name="adj"/>
            </a:avLst>
          </a:prstGeom>
          <a:solidFill>
            <a:srgbClr val="FFF2CC"/>
          </a:solidFill>
          <a:ln>
            <a:noFill/>
          </a:ln>
        </p:spPr>
        <p:txBody>
          <a:bodyPr anchorCtr="0" anchor="ctr"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347" name="Shape 347"/>
          <p:cNvSpPr/>
          <p:nvPr/>
        </p:nvSpPr>
        <p:spPr>
          <a:xfrm>
            <a:off x="504824" y="1981200"/>
            <a:ext cx="3989387" cy="533399"/>
          </a:xfrm>
          <a:prstGeom prst="roundRect">
            <a:avLst>
              <a:gd fmla="val 16667" name="adj"/>
            </a:avLst>
          </a:prstGeom>
          <a:solidFill>
            <a:srgbClr val="FFD966"/>
          </a:solidFill>
          <a:ln>
            <a:noFill/>
          </a:ln>
        </p:spPr>
        <p:txBody>
          <a:bodyPr anchorCtr="0" anchor="ctr"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348" name="Shape 348"/>
          <p:cNvSpPr/>
          <p:nvPr/>
        </p:nvSpPr>
        <p:spPr>
          <a:xfrm>
            <a:off x="504824" y="2608490"/>
            <a:ext cx="3989387" cy="533399"/>
          </a:xfrm>
          <a:prstGeom prst="roundRect">
            <a:avLst>
              <a:gd fmla="val 16667" name="adj"/>
            </a:avLst>
          </a:prstGeom>
          <a:solidFill>
            <a:srgbClr val="FFD966"/>
          </a:solidFill>
          <a:ln>
            <a:noFill/>
          </a:ln>
        </p:spPr>
        <p:txBody>
          <a:bodyPr anchorCtr="0" anchor="ctr"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349" name="Shape 349"/>
          <p:cNvSpPr/>
          <p:nvPr/>
        </p:nvSpPr>
        <p:spPr>
          <a:xfrm>
            <a:off x="836612" y="1447800"/>
            <a:ext cx="10820400" cy="470898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2000" u="none" cap="none" strike="noStrike">
                <a:solidFill>
                  <a:srgbClr val="262626"/>
                </a:solidFill>
                <a:latin typeface="Calibri"/>
                <a:ea typeface="Calibri"/>
                <a:cs typeface="Calibri"/>
                <a:sym typeface="Calibri"/>
              </a:rPr>
              <a:t>Internet Boom:                                      	More &amp; more people connected online</a:t>
            </a:r>
          </a:p>
          <a:p>
            <a:pPr indent="0" lvl="0" marL="0" marR="0" rtl="0" algn="l">
              <a:spcBef>
                <a:spcPts val="0"/>
              </a:spcBef>
              <a:buNone/>
            </a:pPr>
            <a:r>
              <a:t/>
            </a:r>
            <a:endParaRPr b="1" baseline="0" i="0" sz="2000" u="none" cap="none" strike="noStrike">
              <a:solidFill>
                <a:srgbClr val="262626"/>
              </a:solidFill>
              <a:latin typeface="Calibri"/>
              <a:ea typeface="Calibri"/>
              <a:cs typeface="Calibri"/>
              <a:sym typeface="Calibri"/>
            </a:endParaRPr>
          </a:p>
          <a:p>
            <a:pPr indent="0" lvl="0" marL="0" marR="0" rtl="0" algn="l">
              <a:spcBef>
                <a:spcPts val="0"/>
              </a:spcBef>
              <a:buSzPct val="25000"/>
              <a:buNone/>
            </a:pPr>
            <a:r>
              <a:rPr b="1" baseline="0" i="0" lang="en-US" sz="2000" u="none" cap="none" strike="noStrike">
                <a:solidFill>
                  <a:srgbClr val="262626"/>
                </a:solidFill>
                <a:latin typeface="Calibri"/>
                <a:ea typeface="Calibri"/>
                <a:cs typeface="Calibri"/>
                <a:sym typeface="Calibri"/>
              </a:rPr>
              <a:t>Cheap sensors: 60%                              	</a:t>
            </a:r>
            <a:r>
              <a:rPr b="1" baseline="0" i="0" lang="en-US" sz="2000" u="none" cap="none" strike="noStrike">
                <a:solidFill>
                  <a:schemeClr val="dk1"/>
                </a:solidFill>
                <a:latin typeface="Calibri"/>
                <a:ea typeface="Calibri"/>
                <a:cs typeface="Calibri"/>
                <a:sym typeface="Calibri"/>
              </a:rPr>
              <a:t>60%      price in last 10 year</a:t>
            </a:r>
          </a:p>
          <a:p>
            <a:pPr indent="0" lvl="0" marL="0" marR="0" rtl="0" algn="l">
              <a:spcBef>
                <a:spcPts val="0"/>
              </a:spcBef>
              <a:buNone/>
            </a:pPr>
            <a:r>
              <a:t/>
            </a:r>
            <a:endParaRPr b="1" baseline="0" i="0" sz="2000" u="none" cap="none" strike="noStrike">
              <a:solidFill>
                <a:srgbClr val="262626"/>
              </a:solidFill>
              <a:latin typeface="Calibri"/>
              <a:ea typeface="Calibri"/>
              <a:cs typeface="Calibri"/>
              <a:sym typeface="Calibri"/>
            </a:endParaRPr>
          </a:p>
          <a:p>
            <a:pPr indent="0" lvl="0" marL="0" marR="0" rtl="0" algn="l">
              <a:spcBef>
                <a:spcPts val="0"/>
              </a:spcBef>
              <a:buSzPct val="25000"/>
              <a:buNone/>
            </a:pPr>
            <a:r>
              <a:rPr b="1" baseline="0" i="0" lang="en-US" sz="2000" u="none" cap="none" strike="noStrike">
                <a:solidFill>
                  <a:srgbClr val="262626"/>
                </a:solidFill>
                <a:latin typeface="Calibri"/>
                <a:ea typeface="Calibri"/>
                <a:cs typeface="Calibri"/>
                <a:sym typeface="Calibri"/>
              </a:rPr>
              <a:t>Cheap Bandwidth:                                 	      in cost by a factor of 40X approx. </a:t>
            </a:r>
          </a:p>
          <a:p>
            <a:pPr indent="0" lvl="0" marL="0" marR="0" rtl="0" algn="l">
              <a:spcBef>
                <a:spcPts val="0"/>
              </a:spcBef>
              <a:buNone/>
            </a:pPr>
            <a:r>
              <a:t/>
            </a:r>
            <a:endParaRPr b="1" baseline="0" i="0" sz="2000" u="none" cap="none" strike="noStrike">
              <a:solidFill>
                <a:srgbClr val="262626"/>
              </a:solidFill>
              <a:latin typeface="Calibri"/>
              <a:ea typeface="Calibri"/>
              <a:cs typeface="Calibri"/>
              <a:sym typeface="Calibri"/>
            </a:endParaRPr>
          </a:p>
          <a:p>
            <a:pPr indent="0" lvl="0" marL="0" marR="0" rtl="0" algn="l">
              <a:spcBef>
                <a:spcPts val="0"/>
              </a:spcBef>
              <a:buSzPct val="25000"/>
              <a:buNone/>
            </a:pPr>
            <a:r>
              <a:rPr b="1" baseline="0" i="0" lang="en-US" sz="2000" u="none" cap="none" strike="noStrike">
                <a:solidFill>
                  <a:srgbClr val="262626"/>
                </a:solidFill>
                <a:latin typeface="Calibri"/>
                <a:ea typeface="Calibri"/>
                <a:cs typeface="Calibri"/>
                <a:sym typeface="Calibri"/>
              </a:rPr>
              <a:t>Cheap processing:                                 	       in cost by a factor of 60X approx. </a:t>
            </a:r>
          </a:p>
          <a:p>
            <a:pPr indent="0" lvl="0" marL="0" marR="0" rtl="0" algn="l">
              <a:spcBef>
                <a:spcPts val="0"/>
              </a:spcBef>
              <a:buNone/>
            </a:pPr>
            <a:r>
              <a:t/>
            </a:r>
            <a:endParaRPr b="1" baseline="0" i="0" sz="2000" u="none" cap="none" strike="noStrike">
              <a:solidFill>
                <a:srgbClr val="262626"/>
              </a:solidFill>
              <a:latin typeface="Calibri"/>
              <a:ea typeface="Calibri"/>
              <a:cs typeface="Calibri"/>
              <a:sym typeface="Calibri"/>
            </a:endParaRPr>
          </a:p>
          <a:p>
            <a:pPr indent="0" lvl="0" marL="0" marR="0" rtl="0" algn="l">
              <a:spcBef>
                <a:spcPts val="0"/>
              </a:spcBef>
              <a:buSzPct val="25000"/>
              <a:buNone/>
            </a:pPr>
            <a:r>
              <a:rPr b="1" baseline="0" i="0" lang="en-US" sz="2000" u="none" cap="none" strike="noStrike">
                <a:solidFill>
                  <a:srgbClr val="262626"/>
                </a:solidFill>
                <a:latin typeface="Calibri"/>
                <a:ea typeface="Calibri"/>
                <a:cs typeface="Calibri"/>
                <a:sym typeface="Calibri"/>
              </a:rPr>
              <a:t>Smartphones:                                        	Serving as remote control for connecting devices</a:t>
            </a:r>
          </a:p>
          <a:p>
            <a:pPr indent="0" lvl="0" marL="0" marR="0" rtl="0" algn="l">
              <a:spcBef>
                <a:spcPts val="0"/>
              </a:spcBef>
              <a:buNone/>
            </a:pPr>
            <a:r>
              <a:t/>
            </a:r>
            <a:endParaRPr b="1" baseline="0" i="0" sz="2000" u="none" cap="none" strike="noStrike">
              <a:solidFill>
                <a:srgbClr val="262626"/>
              </a:solidFill>
              <a:latin typeface="Calibri"/>
              <a:ea typeface="Calibri"/>
              <a:cs typeface="Calibri"/>
              <a:sym typeface="Calibri"/>
            </a:endParaRPr>
          </a:p>
          <a:p>
            <a:pPr indent="0" lvl="0" marL="0" marR="0" rtl="0" algn="l">
              <a:spcBef>
                <a:spcPts val="0"/>
              </a:spcBef>
              <a:buSzPct val="25000"/>
              <a:buNone/>
            </a:pPr>
            <a:r>
              <a:rPr b="1" baseline="0" i="0" lang="en-US" sz="2000" u="none" cap="none" strike="noStrike">
                <a:solidFill>
                  <a:srgbClr val="262626"/>
                </a:solidFill>
                <a:latin typeface="Calibri"/>
                <a:ea typeface="Calibri"/>
                <a:cs typeface="Calibri"/>
                <a:sym typeface="Calibri"/>
              </a:rPr>
              <a:t>Ubiquitous wireless coverage: 		available for free / at low cost</a:t>
            </a:r>
          </a:p>
          <a:p>
            <a:pPr indent="0" lvl="0" marL="0" marR="0" rtl="0" algn="l">
              <a:spcBef>
                <a:spcPts val="0"/>
              </a:spcBef>
              <a:buNone/>
            </a:pPr>
            <a:r>
              <a:t/>
            </a:r>
            <a:endParaRPr b="1" baseline="0" i="0" sz="2000" u="none" cap="none" strike="noStrike">
              <a:solidFill>
                <a:srgbClr val="262626"/>
              </a:solidFill>
              <a:latin typeface="Calibri"/>
              <a:ea typeface="Calibri"/>
              <a:cs typeface="Calibri"/>
              <a:sym typeface="Calibri"/>
            </a:endParaRPr>
          </a:p>
          <a:p>
            <a:pPr indent="0" lvl="0" marL="0" marR="0" rtl="0" algn="l">
              <a:spcBef>
                <a:spcPts val="0"/>
              </a:spcBef>
              <a:buSzPct val="25000"/>
              <a:buNone/>
            </a:pPr>
            <a:r>
              <a:rPr b="1" baseline="0" i="0" lang="en-US" sz="2000" u="none" cap="none" strike="noStrike">
                <a:solidFill>
                  <a:srgbClr val="262626"/>
                </a:solidFill>
                <a:latin typeface="Calibri"/>
                <a:ea typeface="Calibri"/>
                <a:cs typeface="Calibri"/>
                <a:sym typeface="Calibri"/>
              </a:rPr>
              <a:t>Big Data: 				Analysis of voluminous amounts of unstructured data</a:t>
            </a:r>
          </a:p>
          <a:p>
            <a:pPr indent="0" lvl="0" marL="0" marR="0" rtl="0" algn="l">
              <a:spcBef>
                <a:spcPts val="0"/>
              </a:spcBef>
              <a:buSzPct val="25000"/>
              <a:buNone/>
            </a:pPr>
            <a:r>
              <a:rPr b="1" baseline="0" i="0" lang="en-US" sz="2000" u="none" cap="none" strike="noStrike">
                <a:solidFill>
                  <a:srgbClr val="262626"/>
                </a:solidFill>
                <a:latin typeface="Calibri"/>
                <a:ea typeface="Calibri"/>
                <a:cs typeface="Calibri"/>
                <a:sym typeface="Calibri"/>
              </a:rPr>
              <a:t> </a:t>
            </a:r>
          </a:p>
          <a:p>
            <a:pPr indent="0" lvl="0" marL="0" marR="0" rtl="0" algn="l">
              <a:spcBef>
                <a:spcPts val="0"/>
              </a:spcBef>
              <a:buSzPct val="25000"/>
              <a:buNone/>
            </a:pPr>
            <a:r>
              <a:rPr b="1" baseline="0" i="0" lang="en-US" sz="2000" u="none" cap="none" strike="noStrike">
                <a:solidFill>
                  <a:srgbClr val="262626"/>
                </a:solidFill>
                <a:latin typeface="Calibri"/>
                <a:ea typeface="Calibri"/>
                <a:cs typeface="Calibri"/>
                <a:sym typeface="Calibri"/>
              </a:rPr>
              <a:t>IPv6: 					32-bit address, translates to about 4.3 billion address </a:t>
            </a:r>
          </a:p>
        </p:txBody>
      </p:sp>
      <p:sp>
        <p:nvSpPr>
          <p:cNvPr id="350" name="Shape 350"/>
          <p:cNvSpPr/>
          <p:nvPr/>
        </p:nvSpPr>
        <p:spPr>
          <a:xfrm>
            <a:off x="6042023" y="2102907"/>
            <a:ext cx="152399" cy="307675"/>
          </a:xfrm>
          <a:prstGeom prst="downArrow">
            <a:avLst>
              <a:gd fmla="val 50000" name="adj1"/>
              <a:gd fmla="val 50000" name="adj2"/>
            </a:avLst>
          </a:prstGeom>
          <a:solidFill>
            <a:srgbClr val="FF0000"/>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351" name="Shape 351"/>
          <p:cNvSpPr/>
          <p:nvPr/>
        </p:nvSpPr>
        <p:spPr>
          <a:xfrm>
            <a:off x="5561012" y="2687708"/>
            <a:ext cx="152399" cy="307675"/>
          </a:xfrm>
          <a:prstGeom prst="downArrow">
            <a:avLst>
              <a:gd fmla="val 50000" name="adj1"/>
              <a:gd fmla="val 50000" name="adj2"/>
            </a:avLst>
          </a:prstGeom>
          <a:solidFill>
            <a:srgbClr val="FF0000"/>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352" name="Shape 352"/>
          <p:cNvSpPr/>
          <p:nvPr/>
        </p:nvSpPr>
        <p:spPr>
          <a:xfrm>
            <a:off x="5561012" y="3315189"/>
            <a:ext cx="152399" cy="307675"/>
          </a:xfrm>
          <a:prstGeom prst="downArrow">
            <a:avLst>
              <a:gd fmla="val 50000" name="adj1"/>
              <a:gd fmla="val 50000" name="adj2"/>
            </a:avLst>
          </a:prstGeom>
          <a:solidFill>
            <a:srgbClr val="FF0000"/>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353" name="Shape 353"/>
          <p:cNvSpPr/>
          <p:nvPr/>
        </p:nvSpPr>
        <p:spPr>
          <a:xfrm>
            <a:off x="1522412" y="354566"/>
            <a:ext cx="5791200" cy="461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2400" u="none" cap="none" strike="noStrike">
                <a:solidFill>
                  <a:srgbClr val="00B050"/>
                </a:solidFill>
                <a:latin typeface="Calibri"/>
                <a:ea typeface="Calibri"/>
                <a:cs typeface="Calibri"/>
                <a:sym typeface="Calibri"/>
              </a:rPr>
              <a:t>Wearable Technology : Why now???</a:t>
            </a:r>
            <a:r>
              <a:rPr b="1" baseline="0" i="0" lang="en-US" sz="1800" u="none" cap="none" strike="noStrike">
                <a:solidFill>
                  <a:srgbClr val="00B050"/>
                </a:solidFill>
                <a:latin typeface="Calibri"/>
                <a:ea typeface="Calibri"/>
                <a:cs typeface="Calibri"/>
                <a:sym typeface="Calibri"/>
              </a:rPr>
              <a:t>	</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